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67" r:id="rId4"/>
    <p:sldId id="259" r:id="rId5"/>
    <p:sldId id="266" r:id="rId6"/>
    <p:sldId id="268" r:id="rId7"/>
    <p:sldId id="260" r:id="rId8"/>
    <p:sldId id="265" r:id="rId9"/>
    <p:sldId id="269" r:id="rId10"/>
    <p:sldId id="261" r:id="rId11"/>
    <p:sldId id="270" r:id="rId12"/>
    <p:sldId id="271" r:id="rId13"/>
    <p:sldId id="272" r:id="rId14"/>
    <p:sldId id="274"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C601"/>
    <a:srgbClr val="FFFF00"/>
    <a:srgbClr val="FF3562"/>
    <a:srgbClr val="E9EDC9"/>
    <a:srgbClr val="FFD60A"/>
    <a:srgbClr val="015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233" autoAdjust="0"/>
    <p:restoredTop sz="94660"/>
  </p:normalViewPr>
  <p:slideViewPr>
    <p:cSldViewPr snapToGrid="0">
      <p:cViewPr>
        <p:scale>
          <a:sx n="33" d="100"/>
          <a:sy n="33" d="100"/>
        </p:scale>
        <p:origin x="4314" y="9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7872B-A83C-44D7-BB66-81DC98E55D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A5039D0-28C7-452D-A4FC-54A5B066B8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92123FA-7045-4005-BD44-517249B872EF}"/>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4DA100B2-5417-4789-853F-D221B80FC8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E95C6F-785C-43BB-9C58-1864B3F2C69E}"/>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44987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6625D-A2DB-47B8-925B-D1EE9DE4593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9928D8-3C4D-4D93-BAEF-87302D1DBD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938993-D5A1-4359-B598-0E41B5630694}"/>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CB08B099-90E3-4B5E-A021-7BAEF156F7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5AE99C-8125-4278-AE39-A11BF1A1E542}"/>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693768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0207C9-A2D8-4860-9726-C9D0710972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EF0084B-871C-4020-B820-225F9E444AA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0CB0FB-1722-492B-A792-3A84B1D68D3D}"/>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8BC74B4A-60B3-4A76-8650-1D24C8AB5A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BB8CA41-CC02-4E00-A465-8205C47211F4}"/>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438730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75C57-6447-4EC6-87EA-CB8FD9C970B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4F80A4B-0D02-493C-A197-C69A06124D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EFC0E6-BDE4-44CB-B34A-BA4689D7EE07}"/>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CA07EA67-B300-4584-8E39-4D23F8CEB7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00E7FD-F7D6-4313-82F0-D9FD8BF45FA5}"/>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9757109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BC8F1-8287-4B54-A0B0-F4884A7AEB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EA29A4D-1E51-4D28-A82A-C9EBA7C8A0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ADCE3C-B7B0-4BE6-B6FF-4FC9ABE711D8}"/>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2B3B507F-53A9-473E-9196-8135C626B2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E495BC-5A71-4D0C-ADCA-EA4094AB3CC6}"/>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039959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2AA86-8567-4A99-9849-59BAB991D4C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2886598-F2DB-449C-B9C6-E05FD8F48A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2CA503E-F273-49B7-A56B-92F010DCC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E031A85-8471-454F-8DCC-480C9F034552}"/>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6" name="Footer Placeholder 5">
            <a:extLst>
              <a:ext uri="{FF2B5EF4-FFF2-40B4-BE49-F238E27FC236}">
                <a16:creationId xmlns:a16="http://schemas.microsoft.com/office/drawing/2014/main" id="{227E8F02-EF80-430D-AA19-4D679BDD685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111F00-B6B2-48F3-8964-DEE630A67F73}"/>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767514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60E0D-F3AF-4AC2-A36C-8D506A4F8BF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C4F8E2B-BD79-4579-BDD5-33BBA581FA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1B1492-93C4-46CA-BDF3-5A56E1B48E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06507F1-F5DF-4AC8-9644-2669695AF1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FF5043-BC6A-4EC9-BCE8-7CC1FF50113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A8C592-A0C0-4F81-9C4C-356FFA15E980}"/>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8" name="Footer Placeholder 7">
            <a:extLst>
              <a:ext uri="{FF2B5EF4-FFF2-40B4-BE49-F238E27FC236}">
                <a16:creationId xmlns:a16="http://schemas.microsoft.com/office/drawing/2014/main" id="{DD5EA731-D0BC-4CC8-81DD-69EF7B6B734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AD6F0EB-7A5C-4DBF-8B03-FE3F9D0C4552}"/>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818626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2EA6C-142C-4A5C-A3E0-6F18F076236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D4BA197-1F7A-4ECF-90EE-BB6E86FF9EA5}"/>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4" name="Footer Placeholder 3">
            <a:extLst>
              <a:ext uri="{FF2B5EF4-FFF2-40B4-BE49-F238E27FC236}">
                <a16:creationId xmlns:a16="http://schemas.microsoft.com/office/drawing/2014/main" id="{E5F987D7-5647-4793-8AE9-D72DE602828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7E326D4-74EE-49DE-97F6-7021D8D11033}"/>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2995615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7DEDA4-1A5F-4CCC-BF71-AD2D98E8CD24}"/>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3" name="Footer Placeholder 2">
            <a:extLst>
              <a:ext uri="{FF2B5EF4-FFF2-40B4-BE49-F238E27FC236}">
                <a16:creationId xmlns:a16="http://schemas.microsoft.com/office/drawing/2014/main" id="{A7C202C8-2E9E-4B1D-AF58-D1615BA7D7E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E2A130C-1B85-4A7B-A122-C5A286C84EB7}"/>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211048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DFC-6878-4B62-9D85-9324AC13FE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143359E-BDB0-45DF-9320-F23BA56004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A337378-7E5D-4AA2-8A0E-64DF12C0AB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DA17D1-2A6E-4EC5-A53E-599F855E117C}"/>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6" name="Footer Placeholder 5">
            <a:extLst>
              <a:ext uri="{FF2B5EF4-FFF2-40B4-BE49-F238E27FC236}">
                <a16:creationId xmlns:a16="http://schemas.microsoft.com/office/drawing/2014/main" id="{FFB3FA48-1BC3-46FD-8726-91881D869C6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E0A289-670F-43FA-BD14-D3E43A38C2F7}"/>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158902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E35CF-7CBE-4D46-919D-3AB5CF6392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58B5879-357A-4FC5-967D-68C488D82D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69D279C-2515-4E23-ADD7-8E0A5E3532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8A1008-CC0A-4D8F-96F5-12D949001019}"/>
              </a:ext>
            </a:extLst>
          </p:cNvPr>
          <p:cNvSpPr>
            <a:spLocks noGrp="1"/>
          </p:cNvSpPr>
          <p:nvPr>
            <p:ph type="dt" sz="half" idx="10"/>
          </p:nvPr>
        </p:nvSpPr>
        <p:spPr/>
        <p:txBody>
          <a:bodyPr/>
          <a:lstStyle/>
          <a:p>
            <a:fld id="{35EAD42D-96AC-4984-95E1-D642714782A7}" type="datetimeFigureOut">
              <a:rPr lang="en-IN" smtClean="0"/>
              <a:t>11-05-2023</a:t>
            </a:fld>
            <a:endParaRPr lang="en-IN"/>
          </a:p>
        </p:txBody>
      </p:sp>
      <p:sp>
        <p:nvSpPr>
          <p:cNvPr id="6" name="Footer Placeholder 5">
            <a:extLst>
              <a:ext uri="{FF2B5EF4-FFF2-40B4-BE49-F238E27FC236}">
                <a16:creationId xmlns:a16="http://schemas.microsoft.com/office/drawing/2014/main" id="{D7B86388-6221-4892-A71E-B0C9527258B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980843-A2EC-48D4-9386-03B25642E07C}"/>
              </a:ext>
            </a:extLst>
          </p:cNvPr>
          <p:cNvSpPr>
            <a:spLocks noGrp="1"/>
          </p:cNvSpPr>
          <p:nvPr>
            <p:ph type="sldNum" sz="quarter" idx="12"/>
          </p:nvPr>
        </p:nvSpPr>
        <p:spPr/>
        <p:txBody>
          <a:bodyPr/>
          <a:lstStyle/>
          <a:p>
            <a:fld id="{3D317B0E-C4AE-4AFA-96C1-4D0AD50908BC}" type="slidenum">
              <a:rPr lang="en-IN" smtClean="0"/>
              <a:t>‹#›</a:t>
            </a:fld>
            <a:endParaRPr lang="en-IN"/>
          </a:p>
        </p:txBody>
      </p:sp>
    </p:spTree>
    <p:extLst>
      <p:ext uri="{BB962C8B-B14F-4D97-AF65-F5344CB8AC3E}">
        <p14:creationId xmlns:p14="http://schemas.microsoft.com/office/powerpoint/2010/main" val="38580223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C4C469-11B1-4878-9E4F-731B1F5BF3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E202D26-7C5C-45F0-98BB-59CF1E02D4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33069F-2AEE-47B5-A51E-825817D67E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EAD42D-96AC-4984-95E1-D642714782A7}" type="datetimeFigureOut">
              <a:rPr lang="en-IN" smtClean="0"/>
              <a:t>11-05-2023</a:t>
            </a:fld>
            <a:endParaRPr lang="en-IN"/>
          </a:p>
        </p:txBody>
      </p:sp>
      <p:sp>
        <p:nvSpPr>
          <p:cNvPr id="5" name="Footer Placeholder 4">
            <a:extLst>
              <a:ext uri="{FF2B5EF4-FFF2-40B4-BE49-F238E27FC236}">
                <a16:creationId xmlns:a16="http://schemas.microsoft.com/office/drawing/2014/main" id="{FDC14E81-80CF-4C64-AF86-891A15D203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8C042F4-4520-468A-B17E-F1591D0127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317B0E-C4AE-4AFA-96C1-4D0AD50908BC}" type="slidenum">
              <a:rPr lang="en-IN" smtClean="0"/>
              <a:t>‹#›</a:t>
            </a:fld>
            <a:endParaRPr lang="en-IN"/>
          </a:p>
        </p:txBody>
      </p:sp>
    </p:spTree>
    <p:extLst>
      <p:ext uri="{BB962C8B-B14F-4D97-AF65-F5344CB8AC3E}">
        <p14:creationId xmlns:p14="http://schemas.microsoft.com/office/powerpoint/2010/main" val="5080865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728F89-00C6-478C-A353-8B8D3319EEB3}"/>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TextBox 3">
            <a:extLst>
              <a:ext uri="{FF2B5EF4-FFF2-40B4-BE49-F238E27FC236}">
                <a16:creationId xmlns:a16="http://schemas.microsoft.com/office/drawing/2014/main" id="{C129BCF8-6FC0-4D73-B8B5-45F9F04B43CA}"/>
              </a:ext>
            </a:extLst>
          </p:cNvPr>
          <p:cNvSpPr txBox="1"/>
          <p:nvPr/>
        </p:nvSpPr>
        <p:spPr>
          <a:xfrm>
            <a:off x="3512091" y="-2212385"/>
            <a:ext cx="4765183" cy="1569660"/>
          </a:xfrm>
          <a:prstGeom prst="rect">
            <a:avLst/>
          </a:prstGeom>
          <a:no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9600" dirty="0">
                <a:solidFill>
                  <a:schemeClr val="bg1"/>
                </a:solidFill>
                <a:latin typeface="Coolvetica Rg" panose="020B0603030602020004" pitchFamily="34" charset="0"/>
              </a:rPr>
              <a:t>eat</a:t>
            </a:r>
            <a:r>
              <a:rPr lang="en-US" sz="9600" dirty="0">
                <a:solidFill>
                  <a:srgbClr val="FFFF00"/>
                </a:solidFill>
                <a:latin typeface="Coolvetica Rg" panose="020B0603030602020004" pitchFamily="34" charset="0"/>
              </a:rPr>
              <a:t>ables</a:t>
            </a:r>
          </a:p>
        </p:txBody>
      </p:sp>
      <p:sp>
        <p:nvSpPr>
          <p:cNvPr id="5" name="TextBox 4">
            <a:extLst>
              <a:ext uri="{FF2B5EF4-FFF2-40B4-BE49-F238E27FC236}">
                <a16:creationId xmlns:a16="http://schemas.microsoft.com/office/drawing/2014/main" id="{52702A70-8AB0-454D-8857-B4EAE40BEFEB}"/>
              </a:ext>
            </a:extLst>
          </p:cNvPr>
          <p:cNvSpPr txBox="1"/>
          <p:nvPr/>
        </p:nvSpPr>
        <p:spPr>
          <a:xfrm>
            <a:off x="13350719" y="4800784"/>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6" name="Group 5">
            <a:extLst>
              <a:ext uri="{FF2B5EF4-FFF2-40B4-BE49-F238E27FC236}">
                <a16:creationId xmlns:a16="http://schemas.microsoft.com/office/drawing/2014/main" id="{FB44B9D6-8C75-416A-B7EE-86CDD1889BFE}"/>
              </a:ext>
            </a:extLst>
          </p:cNvPr>
          <p:cNvGrpSpPr/>
          <p:nvPr/>
        </p:nvGrpSpPr>
        <p:grpSpPr>
          <a:xfrm>
            <a:off x="-3088440" y="0"/>
            <a:ext cx="15280440" cy="8161734"/>
            <a:chOff x="-532088" y="-773215"/>
            <a:chExt cx="15280440" cy="8161734"/>
          </a:xfrm>
        </p:grpSpPr>
        <p:grpSp>
          <p:nvGrpSpPr>
            <p:cNvPr id="7" name="Group 6">
              <a:extLst>
                <a:ext uri="{FF2B5EF4-FFF2-40B4-BE49-F238E27FC236}">
                  <a16:creationId xmlns:a16="http://schemas.microsoft.com/office/drawing/2014/main" id="{CECF9A3D-FB22-4B06-A963-13E6CB85BBDB}"/>
                </a:ext>
              </a:extLst>
            </p:cNvPr>
            <p:cNvGrpSpPr/>
            <p:nvPr/>
          </p:nvGrpSpPr>
          <p:grpSpPr>
            <a:xfrm>
              <a:off x="3107367" y="-718001"/>
              <a:ext cx="4332681" cy="8106520"/>
              <a:chOff x="3774253" y="-742359"/>
              <a:chExt cx="4332681" cy="8106520"/>
            </a:xfrm>
            <a:noFill/>
          </p:grpSpPr>
          <p:sp>
            <p:nvSpPr>
              <p:cNvPr id="44" name="TextBox 43">
                <a:extLst>
                  <a:ext uri="{FF2B5EF4-FFF2-40B4-BE49-F238E27FC236}">
                    <a16:creationId xmlns:a16="http://schemas.microsoft.com/office/drawing/2014/main" id="{EA1EB489-D631-42E1-9876-5DEF265A1B6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2BE2912C-D269-4A95-9FEB-F98E5BB8AD8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47960D82-E1CF-485F-9195-822F0120305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A7EFED-E0A6-47D8-9FA6-6D465A1D4AC7}"/>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43509E6D-81F4-411B-A7F7-9B1F319B333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DAF556B3-787D-44CF-8A5D-A636D126D21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8DAC2946-1292-40B2-A449-9ECFE2F6B72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E18B5E7A-805C-47A2-A050-A333C658A82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9271DEAA-A954-4AA1-BE18-96B72D16638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23396EE9-80EF-4FC5-AD1D-AB929C4811D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79CAEBCA-0F14-4248-B9E9-D3E150BA9A4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8" name="Group 7">
              <a:extLst>
                <a:ext uri="{FF2B5EF4-FFF2-40B4-BE49-F238E27FC236}">
                  <a16:creationId xmlns:a16="http://schemas.microsoft.com/office/drawing/2014/main" id="{E65E244A-415B-4A87-B757-18D4811926D7}"/>
                </a:ext>
              </a:extLst>
            </p:cNvPr>
            <p:cNvGrpSpPr/>
            <p:nvPr/>
          </p:nvGrpSpPr>
          <p:grpSpPr>
            <a:xfrm>
              <a:off x="-532088" y="-718001"/>
              <a:ext cx="4332681" cy="8106520"/>
              <a:chOff x="3774253" y="-742359"/>
              <a:chExt cx="4332681" cy="8106520"/>
            </a:xfrm>
            <a:noFill/>
          </p:grpSpPr>
          <p:sp>
            <p:nvSpPr>
              <p:cNvPr id="33" name="TextBox 32">
                <a:extLst>
                  <a:ext uri="{FF2B5EF4-FFF2-40B4-BE49-F238E27FC236}">
                    <a16:creationId xmlns:a16="http://schemas.microsoft.com/office/drawing/2014/main" id="{E2F84AA0-31E7-40CE-AA8F-7F8C671FE34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4" name="TextBox 33">
                <a:extLst>
                  <a:ext uri="{FF2B5EF4-FFF2-40B4-BE49-F238E27FC236}">
                    <a16:creationId xmlns:a16="http://schemas.microsoft.com/office/drawing/2014/main" id="{1ECE169B-865D-403E-9C6F-7776C968408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5" name="TextBox 34">
                <a:extLst>
                  <a:ext uri="{FF2B5EF4-FFF2-40B4-BE49-F238E27FC236}">
                    <a16:creationId xmlns:a16="http://schemas.microsoft.com/office/drawing/2014/main" id="{820C93D7-9F33-4464-9680-5EF394A05B6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6" name="TextBox 35">
                <a:extLst>
                  <a:ext uri="{FF2B5EF4-FFF2-40B4-BE49-F238E27FC236}">
                    <a16:creationId xmlns:a16="http://schemas.microsoft.com/office/drawing/2014/main" id="{B4904317-8653-4B0F-ABAD-5B699567ED1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5839BA66-E8B6-40B6-85DF-A22C45EC8E9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8" name="TextBox 37">
                <a:extLst>
                  <a:ext uri="{FF2B5EF4-FFF2-40B4-BE49-F238E27FC236}">
                    <a16:creationId xmlns:a16="http://schemas.microsoft.com/office/drawing/2014/main" id="{BDB93027-6890-4573-BE62-2DADEA48336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447DB95D-8762-43F1-A117-830201E5275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9BF7AAF5-8AB7-4954-B416-6758D21C6B4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43D7CAD5-9F13-4996-9A40-D96017FC877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0F312206-8E84-41DE-BEBE-7FD6BDB1231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3" name="TextBox 42">
                <a:extLst>
                  <a:ext uri="{FF2B5EF4-FFF2-40B4-BE49-F238E27FC236}">
                    <a16:creationId xmlns:a16="http://schemas.microsoft.com/office/drawing/2014/main" id="{83418E5C-D440-486D-9D97-E4CCF32CDF53}"/>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 name="Group 8">
              <a:extLst>
                <a:ext uri="{FF2B5EF4-FFF2-40B4-BE49-F238E27FC236}">
                  <a16:creationId xmlns:a16="http://schemas.microsoft.com/office/drawing/2014/main" id="{3759D510-1877-4B0C-8CB9-F44E7F44E71A}"/>
                </a:ext>
              </a:extLst>
            </p:cNvPr>
            <p:cNvGrpSpPr/>
            <p:nvPr/>
          </p:nvGrpSpPr>
          <p:grpSpPr>
            <a:xfrm>
              <a:off x="6782266" y="-773215"/>
              <a:ext cx="4332681" cy="8106520"/>
              <a:chOff x="3774253" y="-742359"/>
              <a:chExt cx="4332681" cy="8106520"/>
            </a:xfrm>
            <a:noFill/>
          </p:grpSpPr>
          <p:sp>
            <p:nvSpPr>
              <p:cNvPr id="22" name="TextBox 21">
                <a:extLst>
                  <a:ext uri="{FF2B5EF4-FFF2-40B4-BE49-F238E27FC236}">
                    <a16:creationId xmlns:a16="http://schemas.microsoft.com/office/drawing/2014/main" id="{999FD385-F54B-4EE2-9848-9EC12B7365C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3" name="TextBox 22">
                <a:extLst>
                  <a:ext uri="{FF2B5EF4-FFF2-40B4-BE49-F238E27FC236}">
                    <a16:creationId xmlns:a16="http://schemas.microsoft.com/office/drawing/2014/main" id="{FA11AF88-F244-4CD1-9AF4-BEB8854EBB8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4" name="TextBox 23">
                <a:extLst>
                  <a:ext uri="{FF2B5EF4-FFF2-40B4-BE49-F238E27FC236}">
                    <a16:creationId xmlns:a16="http://schemas.microsoft.com/office/drawing/2014/main" id="{5C0DEF7C-7FB2-4C8F-AB0C-1CD9AD1351D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5" name="TextBox 24">
                <a:extLst>
                  <a:ext uri="{FF2B5EF4-FFF2-40B4-BE49-F238E27FC236}">
                    <a16:creationId xmlns:a16="http://schemas.microsoft.com/office/drawing/2014/main" id="{D0AF049D-E97A-430E-B40C-9C9D4746BA1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6" name="TextBox 25">
                <a:extLst>
                  <a:ext uri="{FF2B5EF4-FFF2-40B4-BE49-F238E27FC236}">
                    <a16:creationId xmlns:a16="http://schemas.microsoft.com/office/drawing/2014/main" id="{0D57ACE0-8799-4253-8C2C-8D8C3F6B05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7" name="TextBox 26">
                <a:extLst>
                  <a:ext uri="{FF2B5EF4-FFF2-40B4-BE49-F238E27FC236}">
                    <a16:creationId xmlns:a16="http://schemas.microsoft.com/office/drawing/2014/main" id="{7807B1DF-9614-4F37-BA32-7FFFC185C99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8" name="TextBox 27">
                <a:extLst>
                  <a:ext uri="{FF2B5EF4-FFF2-40B4-BE49-F238E27FC236}">
                    <a16:creationId xmlns:a16="http://schemas.microsoft.com/office/drawing/2014/main" id="{ECDEE03B-5F78-449F-AA46-6DFC9457828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9" name="TextBox 28">
                <a:extLst>
                  <a:ext uri="{FF2B5EF4-FFF2-40B4-BE49-F238E27FC236}">
                    <a16:creationId xmlns:a16="http://schemas.microsoft.com/office/drawing/2014/main" id="{336BCBA6-8C0E-4B04-9190-D79ED0E1316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0" name="TextBox 29">
                <a:extLst>
                  <a:ext uri="{FF2B5EF4-FFF2-40B4-BE49-F238E27FC236}">
                    <a16:creationId xmlns:a16="http://schemas.microsoft.com/office/drawing/2014/main" id="{8B684B29-BD6B-4ECF-95BD-37A162A9212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1" name="TextBox 30">
                <a:extLst>
                  <a:ext uri="{FF2B5EF4-FFF2-40B4-BE49-F238E27FC236}">
                    <a16:creationId xmlns:a16="http://schemas.microsoft.com/office/drawing/2014/main" id="{0AD975FA-5197-49ED-9F2D-D7E2D59979A8}"/>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2" name="TextBox 31">
                <a:extLst>
                  <a:ext uri="{FF2B5EF4-FFF2-40B4-BE49-F238E27FC236}">
                    <a16:creationId xmlns:a16="http://schemas.microsoft.com/office/drawing/2014/main" id="{922150B8-AEEC-481D-9935-70BD4F484E4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0" name="Group 9">
              <a:extLst>
                <a:ext uri="{FF2B5EF4-FFF2-40B4-BE49-F238E27FC236}">
                  <a16:creationId xmlns:a16="http://schemas.microsoft.com/office/drawing/2014/main" id="{CBB0038D-099E-4B5D-A843-501AECD0E574}"/>
                </a:ext>
              </a:extLst>
            </p:cNvPr>
            <p:cNvGrpSpPr/>
            <p:nvPr/>
          </p:nvGrpSpPr>
          <p:grpSpPr>
            <a:xfrm>
              <a:off x="10415671" y="-773215"/>
              <a:ext cx="4332681" cy="8106520"/>
              <a:chOff x="3774253" y="-742359"/>
              <a:chExt cx="4332681" cy="8106520"/>
            </a:xfrm>
            <a:noFill/>
          </p:grpSpPr>
          <p:sp>
            <p:nvSpPr>
              <p:cNvPr id="11" name="TextBox 10">
                <a:extLst>
                  <a:ext uri="{FF2B5EF4-FFF2-40B4-BE49-F238E27FC236}">
                    <a16:creationId xmlns:a16="http://schemas.microsoft.com/office/drawing/2014/main" id="{AFC5D599-3BB6-4467-8981-D1CFADD8253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 name="TextBox 11">
                <a:extLst>
                  <a:ext uri="{FF2B5EF4-FFF2-40B4-BE49-F238E27FC236}">
                    <a16:creationId xmlns:a16="http://schemas.microsoft.com/office/drawing/2014/main" id="{1DDA10D1-B654-40E0-A8F5-75DFBD7CA14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 name="TextBox 12">
                <a:extLst>
                  <a:ext uri="{FF2B5EF4-FFF2-40B4-BE49-F238E27FC236}">
                    <a16:creationId xmlns:a16="http://schemas.microsoft.com/office/drawing/2014/main" id="{A313513F-8D5B-46E3-A6FB-31BA96F16D9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 name="TextBox 13">
                <a:extLst>
                  <a:ext uri="{FF2B5EF4-FFF2-40B4-BE49-F238E27FC236}">
                    <a16:creationId xmlns:a16="http://schemas.microsoft.com/office/drawing/2014/main" id="{80CBB9FA-EF03-48D1-B283-B5A5D86D68CF}"/>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 name="TextBox 14">
                <a:extLst>
                  <a:ext uri="{FF2B5EF4-FFF2-40B4-BE49-F238E27FC236}">
                    <a16:creationId xmlns:a16="http://schemas.microsoft.com/office/drawing/2014/main" id="{8AC22F1C-7752-4AF2-8F28-7F4E8CD9329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 name="TextBox 15">
                <a:extLst>
                  <a:ext uri="{FF2B5EF4-FFF2-40B4-BE49-F238E27FC236}">
                    <a16:creationId xmlns:a16="http://schemas.microsoft.com/office/drawing/2014/main" id="{10BD0AA7-E9A5-49BD-AFFF-B2DE223F487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 name="TextBox 16">
                <a:extLst>
                  <a:ext uri="{FF2B5EF4-FFF2-40B4-BE49-F238E27FC236}">
                    <a16:creationId xmlns:a16="http://schemas.microsoft.com/office/drawing/2014/main" id="{F9661243-4BC5-438D-B01C-8ECA0B57C22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 name="TextBox 17">
                <a:extLst>
                  <a:ext uri="{FF2B5EF4-FFF2-40B4-BE49-F238E27FC236}">
                    <a16:creationId xmlns:a16="http://schemas.microsoft.com/office/drawing/2014/main" id="{8F0FF64C-8743-441C-A62B-7933AD17359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 name="TextBox 18">
                <a:extLst>
                  <a:ext uri="{FF2B5EF4-FFF2-40B4-BE49-F238E27FC236}">
                    <a16:creationId xmlns:a16="http://schemas.microsoft.com/office/drawing/2014/main" id="{9555541E-7AAC-4EE1-99B6-4955F401827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14F34944-23BB-4DFF-B11D-72DDF5728B8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 name="TextBox 20">
                <a:extLst>
                  <a:ext uri="{FF2B5EF4-FFF2-40B4-BE49-F238E27FC236}">
                    <a16:creationId xmlns:a16="http://schemas.microsoft.com/office/drawing/2014/main" id="{1D0B2A14-82DC-4DE5-8EB5-97227DB613D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Tree>
    <p:extLst>
      <p:ext uri="{BB962C8B-B14F-4D97-AF65-F5344CB8AC3E}">
        <p14:creationId xmlns:p14="http://schemas.microsoft.com/office/powerpoint/2010/main" val="2755825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7" name="Group 36">
            <a:extLst>
              <a:ext uri="{FF2B5EF4-FFF2-40B4-BE49-F238E27FC236}">
                <a16:creationId xmlns:a16="http://schemas.microsoft.com/office/drawing/2014/main" id="{F4068FB2-70D3-4300-AA74-581A20E9C22F}"/>
              </a:ext>
            </a:extLst>
          </p:cNvPr>
          <p:cNvGrpSpPr/>
          <p:nvPr/>
        </p:nvGrpSpPr>
        <p:grpSpPr>
          <a:xfrm>
            <a:off x="-379118" y="0"/>
            <a:ext cx="15280440" cy="8161734"/>
            <a:chOff x="-532088" y="-773215"/>
            <a:chExt cx="15280440" cy="8161734"/>
          </a:xfrm>
        </p:grpSpPr>
        <p:grpSp>
          <p:nvGrpSpPr>
            <p:cNvPr id="38" name="Group 37">
              <a:extLst>
                <a:ext uri="{FF2B5EF4-FFF2-40B4-BE49-F238E27FC236}">
                  <a16:creationId xmlns:a16="http://schemas.microsoft.com/office/drawing/2014/main" id="{2BE0F2E0-B017-4920-A4B2-D93C658E39F5}"/>
                </a:ext>
              </a:extLst>
            </p:cNvPr>
            <p:cNvGrpSpPr/>
            <p:nvPr/>
          </p:nvGrpSpPr>
          <p:grpSpPr>
            <a:xfrm>
              <a:off x="3107367" y="-718001"/>
              <a:ext cx="4332681" cy="8106520"/>
              <a:chOff x="3774253" y="-742359"/>
              <a:chExt cx="4332681" cy="8106520"/>
            </a:xfrm>
            <a:noFill/>
          </p:grpSpPr>
          <p:sp>
            <p:nvSpPr>
              <p:cNvPr id="75" name="TextBox 74">
                <a:extLst>
                  <a:ext uri="{FF2B5EF4-FFF2-40B4-BE49-F238E27FC236}">
                    <a16:creationId xmlns:a16="http://schemas.microsoft.com/office/drawing/2014/main" id="{00C6592D-C52F-4069-BF8E-99260308283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2BB36FDC-5468-4C8A-BE66-BEAB301BF50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077B8A33-7BD5-4F4D-A907-9AF4E2BEC8C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82CDA534-65FE-4E5D-9F12-7E38074F922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4792FC5-2401-429F-8CDF-606A1752FC7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DA5D8DB2-D590-4FD8-9D1A-E089166D4C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72DF25D0-C407-42B8-9157-529F405F6C9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123AA610-45F1-4E76-B23C-3864EDE6243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3BE35211-F63C-466B-A235-7A1C940BCB3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FF2E41BB-E1B7-4A31-9AF3-7CACAAEA00C1}"/>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DF575AF6-BBAB-4E39-85F8-A79E3661CDC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9" name="Group 38">
              <a:extLst>
                <a:ext uri="{FF2B5EF4-FFF2-40B4-BE49-F238E27FC236}">
                  <a16:creationId xmlns:a16="http://schemas.microsoft.com/office/drawing/2014/main" id="{70437C38-5C40-4374-BB1A-5FBF68C3A096}"/>
                </a:ext>
              </a:extLst>
            </p:cNvPr>
            <p:cNvGrpSpPr/>
            <p:nvPr/>
          </p:nvGrpSpPr>
          <p:grpSpPr>
            <a:xfrm>
              <a:off x="-532088" y="-718001"/>
              <a:ext cx="4332681" cy="8106520"/>
              <a:chOff x="3774253" y="-742359"/>
              <a:chExt cx="4332681" cy="8106520"/>
            </a:xfrm>
            <a:noFill/>
          </p:grpSpPr>
          <p:sp>
            <p:nvSpPr>
              <p:cNvPr id="64" name="TextBox 63">
                <a:extLst>
                  <a:ext uri="{FF2B5EF4-FFF2-40B4-BE49-F238E27FC236}">
                    <a16:creationId xmlns:a16="http://schemas.microsoft.com/office/drawing/2014/main" id="{04812634-CCC2-4A13-9ECF-F4985C30C356}"/>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FB5E22A8-C76E-4EF7-8F4C-8D301AADCA3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80342D0D-70EC-4B75-8B35-E2BA603B47C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5434CD5C-259F-4551-80D0-ED0E967E426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4C1B06D4-210A-4F02-AE83-C1A8E9E6E7D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E9BA844F-2DE3-4692-A5C1-40F07BDFA0C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216756E8-D429-4EFC-8EC9-552330CE74B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109E71F0-B701-44FF-8B32-4D188CE2DF3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5581E223-DEA1-4F9E-B631-996676F3103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AC1BB425-26BE-4C9D-8F89-238D1EEB3318}"/>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273099FB-A2EF-4A87-ABCF-BB5915451EC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0" name="Group 39">
              <a:extLst>
                <a:ext uri="{FF2B5EF4-FFF2-40B4-BE49-F238E27FC236}">
                  <a16:creationId xmlns:a16="http://schemas.microsoft.com/office/drawing/2014/main" id="{0F243DCF-E6C4-4524-A019-80230EDC9F08}"/>
                </a:ext>
              </a:extLst>
            </p:cNvPr>
            <p:cNvGrpSpPr/>
            <p:nvPr/>
          </p:nvGrpSpPr>
          <p:grpSpPr>
            <a:xfrm>
              <a:off x="6782266" y="-773215"/>
              <a:ext cx="4332681" cy="8106520"/>
              <a:chOff x="3774253" y="-742359"/>
              <a:chExt cx="4332681" cy="8106520"/>
            </a:xfrm>
            <a:noFill/>
          </p:grpSpPr>
          <p:sp>
            <p:nvSpPr>
              <p:cNvPr id="53" name="TextBox 52">
                <a:extLst>
                  <a:ext uri="{FF2B5EF4-FFF2-40B4-BE49-F238E27FC236}">
                    <a16:creationId xmlns:a16="http://schemas.microsoft.com/office/drawing/2014/main" id="{1640D819-26AE-4449-89B2-B7B1102C42F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A07695C8-0EA5-42F6-B004-E767C328D6C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95AC305F-A292-46F2-88B7-0057BAE25282}"/>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DCE704A7-E966-47BE-95FC-A15511FD9C6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D0C96985-CBB5-4AE0-B82C-FA78A22DC5D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1D5EBA2-6F2D-453F-9BC8-BA93D0E8473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D280EABD-718A-4216-9CDB-5EE96F3A7CC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D292A27E-12E4-492C-B36B-636F717EDAF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9642BD4F-BE04-4F8F-83A4-E5B080090B1F}"/>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F74D2C04-1A70-4E74-8C1F-18421F0C480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BECBCE91-B307-4E41-B301-10B2736179FC}"/>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1" name="Group 40">
              <a:extLst>
                <a:ext uri="{FF2B5EF4-FFF2-40B4-BE49-F238E27FC236}">
                  <a16:creationId xmlns:a16="http://schemas.microsoft.com/office/drawing/2014/main" id="{B2400D18-019C-498D-A666-813E7BE989A1}"/>
                </a:ext>
              </a:extLst>
            </p:cNvPr>
            <p:cNvGrpSpPr/>
            <p:nvPr/>
          </p:nvGrpSpPr>
          <p:grpSpPr>
            <a:xfrm>
              <a:off x="10415671" y="-773215"/>
              <a:ext cx="4332681" cy="8106520"/>
              <a:chOff x="3774253" y="-742359"/>
              <a:chExt cx="4332681" cy="8106520"/>
            </a:xfrm>
            <a:noFill/>
          </p:grpSpPr>
          <p:sp>
            <p:nvSpPr>
              <p:cNvPr id="42" name="TextBox 41">
                <a:extLst>
                  <a:ext uri="{FF2B5EF4-FFF2-40B4-BE49-F238E27FC236}">
                    <a16:creationId xmlns:a16="http://schemas.microsoft.com/office/drawing/2014/main" id="{0DCF3C1F-4A74-4431-9010-5C9EE3F79B5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3" name="TextBox 42">
                <a:extLst>
                  <a:ext uri="{FF2B5EF4-FFF2-40B4-BE49-F238E27FC236}">
                    <a16:creationId xmlns:a16="http://schemas.microsoft.com/office/drawing/2014/main" id="{18352F5F-10AF-452A-8C2A-541F875553C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33B12D1C-D85C-4B71-8E0A-3409EBAB207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0278553E-1A26-43D8-8090-B73116FBBC2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6C254743-C0EA-4E1A-A705-0D299DDD53E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6FF84C0A-7827-46B4-94AF-4E360F6E5A9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90ED1FE8-3314-49F3-9488-0D682E41F4C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BA112708-FECE-44BB-A786-0F5EDCEE85A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60255DD0-3DDD-4B80-8ED6-CAD760FA066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D3F21637-0087-4989-B8A3-CEB0F3DD031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E6A72E95-9CAF-4098-AF43-D4287931CF9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12" name="Rectangle: Rounded Corners 11">
            <a:extLst>
              <a:ext uri="{FF2B5EF4-FFF2-40B4-BE49-F238E27FC236}">
                <a16:creationId xmlns:a16="http://schemas.microsoft.com/office/drawing/2014/main" id="{E3DB1DE2-0ED7-4337-BA5C-E2A59D573840}"/>
              </a:ext>
            </a:extLst>
          </p:cNvPr>
          <p:cNvSpPr/>
          <p:nvPr/>
        </p:nvSpPr>
        <p:spPr>
          <a:xfrm rot="1385958">
            <a:off x="4780883" y="-3221022"/>
            <a:ext cx="7334721" cy="13300044"/>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0" y="-2"/>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pic>
        <p:nvPicPr>
          <p:cNvPr id="4" name="Picture 3">
            <a:extLst>
              <a:ext uri="{FF2B5EF4-FFF2-40B4-BE49-F238E27FC236}">
                <a16:creationId xmlns:a16="http://schemas.microsoft.com/office/drawing/2014/main" id="{0DD3A8FA-FD78-4942-9AD2-986BADDD5D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997" y="800723"/>
            <a:ext cx="6348997" cy="6348997"/>
          </a:xfrm>
          <a:prstGeom prst="rect">
            <a:avLst/>
          </a:prstGeom>
        </p:spPr>
      </p:pic>
      <p:sp>
        <p:nvSpPr>
          <p:cNvPr id="16" name="TextBox 15">
            <a:extLst>
              <a:ext uri="{FF2B5EF4-FFF2-40B4-BE49-F238E27FC236}">
                <a16:creationId xmlns:a16="http://schemas.microsoft.com/office/drawing/2014/main" id="{55D15141-18E9-4C79-8DE0-E6387D798761}"/>
              </a:ext>
            </a:extLst>
          </p:cNvPr>
          <p:cNvSpPr txBox="1"/>
          <p:nvPr/>
        </p:nvSpPr>
        <p:spPr>
          <a:xfrm>
            <a:off x="5646023" y="292386"/>
            <a:ext cx="5384833"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TECHNOLOGY USED</a:t>
            </a:r>
          </a:p>
        </p:txBody>
      </p:sp>
      <p:sp>
        <p:nvSpPr>
          <p:cNvPr id="17" name="TextBox 16">
            <a:extLst>
              <a:ext uri="{FF2B5EF4-FFF2-40B4-BE49-F238E27FC236}">
                <a16:creationId xmlns:a16="http://schemas.microsoft.com/office/drawing/2014/main" id="{65B7AD3C-7073-4CBC-883D-C2B61531977B}"/>
              </a:ext>
            </a:extLst>
          </p:cNvPr>
          <p:cNvSpPr txBox="1"/>
          <p:nvPr/>
        </p:nvSpPr>
        <p:spPr>
          <a:xfrm>
            <a:off x="6096001" y="128388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22" name="Rectangle: Rounded Corners 21">
            <a:extLst>
              <a:ext uri="{FF2B5EF4-FFF2-40B4-BE49-F238E27FC236}">
                <a16:creationId xmlns:a16="http://schemas.microsoft.com/office/drawing/2014/main" id="{2F5ADE6F-20A8-4A9D-8F68-952A5B1B717B}"/>
              </a:ext>
            </a:extLst>
          </p:cNvPr>
          <p:cNvSpPr/>
          <p:nvPr/>
        </p:nvSpPr>
        <p:spPr>
          <a:xfrm>
            <a:off x="-8682789" y="-31556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5CB17614-7EBE-448A-9336-533A175718C9}"/>
              </a:ext>
            </a:extLst>
          </p:cNvPr>
          <p:cNvSpPr txBox="1"/>
          <p:nvPr/>
        </p:nvSpPr>
        <p:spPr>
          <a:xfrm>
            <a:off x="-8330306" y="-2986869"/>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4" name="Picture 23">
            <a:extLst>
              <a:ext uri="{FF2B5EF4-FFF2-40B4-BE49-F238E27FC236}">
                <a16:creationId xmlns:a16="http://schemas.microsoft.com/office/drawing/2014/main" id="{F6CD73FA-35AC-445F-BD1C-B5A526D865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2186" y="-2061716"/>
            <a:ext cx="2707872" cy="2354102"/>
          </a:xfrm>
          <a:prstGeom prst="rect">
            <a:avLst/>
          </a:prstGeom>
        </p:spPr>
      </p:pic>
      <p:grpSp>
        <p:nvGrpSpPr>
          <p:cNvPr id="25" name="Group 24">
            <a:extLst>
              <a:ext uri="{FF2B5EF4-FFF2-40B4-BE49-F238E27FC236}">
                <a16:creationId xmlns:a16="http://schemas.microsoft.com/office/drawing/2014/main" id="{44B75185-070D-4F46-A7D3-05D4AC76D224}"/>
              </a:ext>
            </a:extLst>
          </p:cNvPr>
          <p:cNvGrpSpPr/>
          <p:nvPr/>
        </p:nvGrpSpPr>
        <p:grpSpPr>
          <a:xfrm>
            <a:off x="-12410979" y="-3155681"/>
            <a:ext cx="2536992" cy="4457949"/>
            <a:chOff x="368646" y="1824054"/>
            <a:chExt cx="2536992" cy="4457949"/>
          </a:xfrm>
        </p:grpSpPr>
        <p:sp>
          <p:nvSpPr>
            <p:cNvPr id="26" name="Rectangle: Rounded Corners 25">
              <a:extLst>
                <a:ext uri="{FF2B5EF4-FFF2-40B4-BE49-F238E27FC236}">
                  <a16:creationId xmlns:a16="http://schemas.microsoft.com/office/drawing/2014/main" id="{88E634E5-DA41-4969-931F-560EBE0D640F}"/>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7" name="TextBox 26">
              <a:extLst>
                <a:ext uri="{FF2B5EF4-FFF2-40B4-BE49-F238E27FC236}">
                  <a16:creationId xmlns:a16="http://schemas.microsoft.com/office/drawing/2014/main" id="{3C991099-DA9D-4E46-B8A7-5D7B4E920DA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28" name="Picture 27">
              <a:extLst>
                <a:ext uri="{FF2B5EF4-FFF2-40B4-BE49-F238E27FC236}">
                  <a16:creationId xmlns:a16="http://schemas.microsoft.com/office/drawing/2014/main" id="{65BF033D-A15D-4E8E-8528-B47CA2ED07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29" name="Group 28">
            <a:extLst>
              <a:ext uri="{FF2B5EF4-FFF2-40B4-BE49-F238E27FC236}">
                <a16:creationId xmlns:a16="http://schemas.microsoft.com/office/drawing/2014/main" id="{CCEF0676-947C-409F-A5E6-C2ECC831B9A3}"/>
              </a:ext>
            </a:extLst>
          </p:cNvPr>
          <p:cNvGrpSpPr/>
          <p:nvPr/>
        </p:nvGrpSpPr>
        <p:grpSpPr>
          <a:xfrm>
            <a:off x="15372090" y="-3811620"/>
            <a:ext cx="2829678" cy="4457949"/>
            <a:chOff x="8993676" y="1824054"/>
            <a:chExt cx="2829678" cy="4457949"/>
          </a:xfrm>
        </p:grpSpPr>
        <p:sp>
          <p:nvSpPr>
            <p:cNvPr id="30" name="Rectangle: Rounded Corners 29">
              <a:extLst>
                <a:ext uri="{FF2B5EF4-FFF2-40B4-BE49-F238E27FC236}">
                  <a16:creationId xmlns:a16="http://schemas.microsoft.com/office/drawing/2014/main" id="{DF7FD015-F5FC-40D8-B707-9AA345F262C2}"/>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1" name="TextBox 30">
              <a:extLst>
                <a:ext uri="{FF2B5EF4-FFF2-40B4-BE49-F238E27FC236}">
                  <a16:creationId xmlns:a16="http://schemas.microsoft.com/office/drawing/2014/main" id="{B96B3418-D3E9-4FA9-84DB-9BB85907083B}"/>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2" name="Picture 31">
              <a:extLst>
                <a:ext uri="{FF2B5EF4-FFF2-40B4-BE49-F238E27FC236}">
                  <a16:creationId xmlns:a16="http://schemas.microsoft.com/office/drawing/2014/main" id="{8A48DA97-9E18-4814-9887-AB780E7770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cxnSp>
        <p:nvCxnSpPr>
          <p:cNvPr id="33" name="Straight Connector 32">
            <a:extLst>
              <a:ext uri="{FF2B5EF4-FFF2-40B4-BE49-F238E27FC236}">
                <a16:creationId xmlns:a16="http://schemas.microsoft.com/office/drawing/2014/main" id="{F0ACD237-4D8D-4348-AB8F-38759E0D822F}"/>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71B84685-E090-4054-AC09-B892631FF6B0}"/>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74CECC7D-F4BB-458F-8026-F8184C72B0D4}"/>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D29C2A47-4B47-449C-8B44-F200A1264B90}"/>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9527152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5" name="Group 24">
            <a:extLst>
              <a:ext uri="{FF2B5EF4-FFF2-40B4-BE49-F238E27FC236}">
                <a16:creationId xmlns:a16="http://schemas.microsoft.com/office/drawing/2014/main" id="{CFA5C13F-7F80-4B2F-A594-3C69DACACE58}"/>
              </a:ext>
            </a:extLst>
          </p:cNvPr>
          <p:cNvGrpSpPr/>
          <p:nvPr/>
        </p:nvGrpSpPr>
        <p:grpSpPr>
          <a:xfrm>
            <a:off x="-1887426" y="-856813"/>
            <a:ext cx="15280440" cy="8161734"/>
            <a:chOff x="-532088" y="-773215"/>
            <a:chExt cx="15280440" cy="8161734"/>
          </a:xfrm>
        </p:grpSpPr>
        <p:grpSp>
          <p:nvGrpSpPr>
            <p:cNvPr id="31" name="Group 30">
              <a:extLst>
                <a:ext uri="{FF2B5EF4-FFF2-40B4-BE49-F238E27FC236}">
                  <a16:creationId xmlns:a16="http://schemas.microsoft.com/office/drawing/2014/main" id="{F5BAC509-BEAB-4FDA-93A3-6F060248E045}"/>
                </a:ext>
              </a:extLst>
            </p:cNvPr>
            <p:cNvGrpSpPr/>
            <p:nvPr/>
          </p:nvGrpSpPr>
          <p:grpSpPr>
            <a:xfrm>
              <a:off x="3107367" y="-718001"/>
              <a:ext cx="4332681" cy="8106520"/>
              <a:chOff x="3774253" y="-742359"/>
              <a:chExt cx="4332681" cy="8106520"/>
            </a:xfrm>
            <a:noFill/>
          </p:grpSpPr>
          <p:sp>
            <p:nvSpPr>
              <p:cNvPr id="72" name="TextBox 71">
                <a:extLst>
                  <a:ext uri="{FF2B5EF4-FFF2-40B4-BE49-F238E27FC236}">
                    <a16:creationId xmlns:a16="http://schemas.microsoft.com/office/drawing/2014/main" id="{D1CDD50F-F9EF-4752-8E87-D74E52DFADA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46E6AEAF-7F65-4002-8A9B-7778B8F6DD8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DD97561-BD39-4343-AC24-B85D4F4379E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0A90158-54FD-4CCF-91B5-CB88617422C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F1013385-F900-4721-BF92-710F9F31B98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5E9613D4-2BD8-4EEB-B584-A2EA7B9708C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222D34FF-67D2-40CE-B150-A5C575C54F2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D2B12ED7-597C-48A6-A5B9-E575DE804C5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E44F1DE4-02E1-42D8-9C14-14861A5AA14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6D719743-2E2D-43A4-B13D-F64C68A4ED2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E7391882-B618-4AA5-A1CD-77A3F1272E6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2" name="Group 31">
              <a:extLst>
                <a:ext uri="{FF2B5EF4-FFF2-40B4-BE49-F238E27FC236}">
                  <a16:creationId xmlns:a16="http://schemas.microsoft.com/office/drawing/2014/main" id="{93D7A634-67F6-43DE-9D83-B7911307143A}"/>
                </a:ext>
              </a:extLst>
            </p:cNvPr>
            <p:cNvGrpSpPr/>
            <p:nvPr/>
          </p:nvGrpSpPr>
          <p:grpSpPr>
            <a:xfrm>
              <a:off x="-532088" y="-718001"/>
              <a:ext cx="4332681" cy="8106520"/>
              <a:chOff x="3774253" y="-742359"/>
              <a:chExt cx="4332681" cy="8106520"/>
            </a:xfrm>
            <a:noFill/>
          </p:grpSpPr>
          <p:sp>
            <p:nvSpPr>
              <p:cNvPr id="61" name="TextBox 60">
                <a:extLst>
                  <a:ext uri="{FF2B5EF4-FFF2-40B4-BE49-F238E27FC236}">
                    <a16:creationId xmlns:a16="http://schemas.microsoft.com/office/drawing/2014/main" id="{9BA7E53F-C8D5-4678-987D-F7680D51DDF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975B4C5C-B4D7-4B59-B237-DEFED49038D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A8515932-7DAF-444C-A7BA-BBC428BE564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E510D919-7D4A-4D47-93CB-97D2E597353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6DF4B229-7315-4040-9CA5-84FEDD331B1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07F062E9-C7F6-4AFA-8208-BC66C38B183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6A4BB25C-0B97-4E6F-9875-023F5568FFA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54F0B4CD-E7F6-40FC-B213-16CA40D6DE4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C6D0AE47-8FBA-4747-A421-E5DB8B08E5B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0F8D2B65-FA9A-46F8-B2B0-88DE7DAB36E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669DAD77-44A1-4755-A599-8FF594872D8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2D29990E-F444-42E3-8138-2D7210C7779D}"/>
                </a:ext>
              </a:extLst>
            </p:cNvPr>
            <p:cNvGrpSpPr/>
            <p:nvPr/>
          </p:nvGrpSpPr>
          <p:grpSpPr>
            <a:xfrm>
              <a:off x="6782266" y="-773215"/>
              <a:ext cx="4332681" cy="8106520"/>
              <a:chOff x="3774253" y="-742359"/>
              <a:chExt cx="4332681" cy="8106520"/>
            </a:xfrm>
            <a:noFill/>
          </p:grpSpPr>
          <p:sp>
            <p:nvSpPr>
              <p:cNvPr id="49" name="TextBox 48">
                <a:extLst>
                  <a:ext uri="{FF2B5EF4-FFF2-40B4-BE49-F238E27FC236}">
                    <a16:creationId xmlns:a16="http://schemas.microsoft.com/office/drawing/2014/main" id="{FD4AE509-885A-4E9E-9F3B-9AB10D30B56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CB2B15DF-3E10-4754-9B53-8D6F951556B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A36D247B-3015-4D15-A2D2-99D2A240D14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4CADBE64-2E37-4D16-BE50-3C36D8812C3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6B771AB2-080D-4C8E-9A5D-95681C93FE3B}"/>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7B33CB16-C6C4-4C7D-BE5F-4E24A089719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355BC24F-88D2-4231-8727-45A508B25FD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B0B53960-29B6-4B17-BF20-B57759F8C9F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F9C338E-41AE-4833-998A-7F12DC0CF32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E160D6F9-2E4E-4555-A9BC-44D70675199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923784D3-AF02-471F-8334-34695039B1E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9568C696-2BFB-47A6-B675-DF3D5F015E94}"/>
                </a:ext>
              </a:extLst>
            </p:cNvPr>
            <p:cNvGrpSpPr/>
            <p:nvPr/>
          </p:nvGrpSpPr>
          <p:grpSpPr>
            <a:xfrm>
              <a:off x="10415671" y="-773215"/>
              <a:ext cx="4332681" cy="8106520"/>
              <a:chOff x="3774253" y="-742359"/>
              <a:chExt cx="4332681" cy="8106520"/>
            </a:xfrm>
            <a:noFill/>
          </p:grpSpPr>
          <p:sp>
            <p:nvSpPr>
              <p:cNvPr id="35" name="TextBox 34">
                <a:extLst>
                  <a:ext uri="{FF2B5EF4-FFF2-40B4-BE49-F238E27FC236}">
                    <a16:creationId xmlns:a16="http://schemas.microsoft.com/office/drawing/2014/main" id="{F63B3B1F-D826-4B08-B4DA-38011D15C4F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6" name="TextBox 35">
                <a:extLst>
                  <a:ext uri="{FF2B5EF4-FFF2-40B4-BE49-F238E27FC236}">
                    <a16:creationId xmlns:a16="http://schemas.microsoft.com/office/drawing/2014/main" id="{4B2AA620-88A5-494A-8009-70603A72724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FE74BBB9-B95F-47AB-A230-CB213FF18EF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C5F33452-6277-4DE2-8142-BE6D1A49635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E4BAF82C-ACE5-404C-89CD-A2ABF36B0444}"/>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E7B29C85-4485-406D-A424-CCC5A64BE474}"/>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5A5CC33E-C4CA-4265-8D20-5890B25F7DD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304049A7-9123-4AC0-B363-FE968256E98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7CCAB4D6-D4C7-4565-A146-F4C2AC6FD24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578D71CC-1076-4D86-8E13-2FAE9A01B41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17CEAF-6E73-499B-9A9A-C69ACDF0C50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9082129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42" name="Group 141">
            <a:extLst>
              <a:ext uri="{FF2B5EF4-FFF2-40B4-BE49-F238E27FC236}">
                <a16:creationId xmlns:a16="http://schemas.microsoft.com/office/drawing/2014/main" id="{E354C775-8030-4515-999F-361C301C0E10}"/>
              </a:ext>
            </a:extLst>
          </p:cNvPr>
          <p:cNvGrpSpPr/>
          <p:nvPr/>
        </p:nvGrpSpPr>
        <p:grpSpPr>
          <a:xfrm>
            <a:off x="-1887426" y="-856813"/>
            <a:ext cx="15280440" cy="8161734"/>
            <a:chOff x="-532088" y="-773215"/>
            <a:chExt cx="15280440" cy="8161734"/>
          </a:xfrm>
        </p:grpSpPr>
        <p:grpSp>
          <p:nvGrpSpPr>
            <p:cNvPr id="143" name="Group 142">
              <a:extLst>
                <a:ext uri="{FF2B5EF4-FFF2-40B4-BE49-F238E27FC236}">
                  <a16:creationId xmlns:a16="http://schemas.microsoft.com/office/drawing/2014/main" id="{634E6AA5-408F-47E5-A610-5585377C0135}"/>
                </a:ext>
              </a:extLst>
            </p:cNvPr>
            <p:cNvGrpSpPr/>
            <p:nvPr/>
          </p:nvGrpSpPr>
          <p:grpSpPr>
            <a:xfrm>
              <a:off x="3107367" y="-718001"/>
              <a:ext cx="4332681" cy="8106520"/>
              <a:chOff x="3774253" y="-742359"/>
              <a:chExt cx="4332681" cy="8106520"/>
            </a:xfrm>
            <a:noFill/>
          </p:grpSpPr>
          <p:sp>
            <p:nvSpPr>
              <p:cNvPr id="180" name="TextBox 179">
                <a:extLst>
                  <a:ext uri="{FF2B5EF4-FFF2-40B4-BE49-F238E27FC236}">
                    <a16:creationId xmlns:a16="http://schemas.microsoft.com/office/drawing/2014/main" id="{72B4ECBC-4645-4215-995F-0BA2B3130EB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1" name="TextBox 180">
                <a:extLst>
                  <a:ext uri="{FF2B5EF4-FFF2-40B4-BE49-F238E27FC236}">
                    <a16:creationId xmlns:a16="http://schemas.microsoft.com/office/drawing/2014/main" id="{39A3A85B-EA3A-4AB3-82F7-550BE0A2095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2" name="TextBox 181">
                <a:extLst>
                  <a:ext uri="{FF2B5EF4-FFF2-40B4-BE49-F238E27FC236}">
                    <a16:creationId xmlns:a16="http://schemas.microsoft.com/office/drawing/2014/main" id="{B9BF2ED5-E83A-4B3D-8765-C4B9295510C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3" name="TextBox 182">
                <a:extLst>
                  <a:ext uri="{FF2B5EF4-FFF2-40B4-BE49-F238E27FC236}">
                    <a16:creationId xmlns:a16="http://schemas.microsoft.com/office/drawing/2014/main" id="{5834E703-DAEC-4784-9415-126DFB06834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4" name="TextBox 183">
                <a:extLst>
                  <a:ext uri="{FF2B5EF4-FFF2-40B4-BE49-F238E27FC236}">
                    <a16:creationId xmlns:a16="http://schemas.microsoft.com/office/drawing/2014/main" id="{D4E29C2C-F970-4C2E-AEAB-439F4138D87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5" name="TextBox 184">
                <a:extLst>
                  <a:ext uri="{FF2B5EF4-FFF2-40B4-BE49-F238E27FC236}">
                    <a16:creationId xmlns:a16="http://schemas.microsoft.com/office/drawing/2014/main" id="{A87186A8-E294-4F63-A4F3-9C067A7B7DC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6" name="TextBox 185">
                <a:extLst>
                  <a:ext uri="{FF2B5EF4-FFF2-40B4-BE49-F238E27FC236}">
                    <a16:creationId xmlns:a16="http://schemas.microsoft.com/office/drawing/2014/main" id="{BD27ECE7-7A6E-41C0-A387-91995ECACE6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7" name="TextBox 186">
                <a:extLst>
                  <a:ext uri="{FF2B5EF4-FFF2-40B4-BE49-F238E27FC236}">
                    <a16:creationId xmlns:a16="http://schemas.microsoft.com/office/drawing/2014/main" id="{85474A44-3901-42BD-AC0B-A1F41A42982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8" name="TextBox 187">
                <a:extLst>
                  <a:ext uri="{FF2B5EF4-FFF2-40B4-BE49-F238E27FC236}">
                    <a16:creationId xmlns:a16="http://schemas.microsoft.com/office/drawing/2014/main" id="{0E61BF0E-7320-47A2-BE79-82CA6381E13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9" name="TextBox 188">
                <a:extLst>
                  <a:ext uri="{FF2B5EF4-FFF2-40B4-BE49-F238E27FC236}">
                    <a16:creationId xmlns:a16="http://schemas.microsoft.com/office/drawing/2014/main" id="{E5FF3B4E-01CC-4D7C-BA8A-2EA3873D054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0" name="TextBox 189">
                <a:extLst>
                  <a:ext uri="{FF2B5EF4-FFF2-40B4-BE49-F238E27FC236}">
                    <a16:creationId xmlns:a16="http://schemas.microsoft.com/office/drawing/2014/main" id="{66687FC9-4B4E-4C04-9F4C-2FE56BF2185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4" name="Group 143">
              <a:extLst>
                <a:ext uri="{FF2B5EF4-FFF2-40B4-BE49-F238E27FC236}">
                  <a16:creationId xmlns:a16="http://schemas.microsoft.com/office/drawing/2014/main" id="{7F4C18F4-64B0-4F76-9BFF-541AAB842BC4}"/>
                </a:ext>
              </a:extLst>
            </p:cNvPr>
            <p:cNvGrpSpPr/>
            <p:nvPr/>
          </p:nvGrpSpPr>
          <p:grpSpPr>
            <a:xfrm>
              <a:off x="-532088" y="-718001"/>
              <a:ext cx="4332681" cy="8106520"/>
              <a:chOff x="3774253" y="-742359"/>
              <a:chExt cx="4332681" cy="8106520"/>
            </a:xfrm>
            <a:noFill/>
          </p:grpSpPr>
          <p:sp>
            <p:nvSpPr>
              <p:cNvPr id="169" name="TextBox 168">
                <a:extLst>
                  <a:ext uri="{FF2B5EF4-FFF2-40B4-BE49-F238E27FC236}">
                    <a16:creationId xmlns:a16="http://schemas.microsoft.com/office/drawing/2014/main" id="{0FB4FBDB-052F-4461-BB8B-17175913515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0" name="TextBox 169">
                <a:extLst>
                  <a:ext uri="{FF2B5EF4-FFF2-40B4-BE49-F238E27FC236}">
                    <a16:creationId xmlns:a16="http://schemas.microsoft.com/office/drawing/2014/main" id="{236D7D4E-7AE7-4467-8488-A3713395ED7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1" name="TextBox 170">
                <a:extLst>
                  <a:ext uri="{FF2B5EF4-FFF2-40B4-BE49-F238E27FC236}">
                    <a16:creationId xmlns:a16="http://schemas.microsoft.com/office/drawing/2014/main" id="{DE623221-30A0-4ADE-B7DA-0B2FBA2FFBA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2" name="TextBox 171">
                <a:extLst>
                  <a:ext uri="{FF2B5EF4-FFF2-40B4-BE49-F238E27FC236}">
                    <a16:creationId xmlns:a16="http://schemas.microsoft.com/office/drawing/2014/main" id="{06FB651A-B173-46C1-A6C2-3C337272DF0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3" name="TextBox 172">
                <a:extLst>
                  <a:ext uri="{FF2B5EF4-FFF2-40B4-BE49-F238E27FC236}">
                    <a16:creationId xmlns:a16="http://schemas.microsoft.com/office/drawing/2014/main" id="{301721F9-22A4-4D83-9022-3A15C5C0725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4" name="TextBox 173">
                <a:extLst>
                  <a:ext uri="{FF2B5EF4-FFF2-40B4-BE49-F238E27FC236}">
                    <a16:creationId xmlns:a16="http://schemas.microsoft.com/office/drawing/2014/main" id="{333ADAE6-041B-4B6B-8EFA-DC09C8D4A7D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5" name="TextBox 174">
                <a:extLst>
                  <a:ext uri="{FF2B5EF4-FFF2-40B4-BE49-F238E27FC236}">
                    <a16:creationId xmlns:a16="http://schemas.microsoft.com/office/drawing/2014/main" id="{ECFA073C-A18C-406C-9C10-9A2429DFE3F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6" name="TextBox 175">
                <a:extLst>
                  <a:ext uri="{FF2B5EF4-FFF2-40B4-BE49-F238E27FC236}">
                    <a16:creationId xmlns:a16="http://schemas.microsoft.com/office/drawing/2014/main" id="{FABBB75C-6161-42C8-AC65-F0DCA34A6FC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7" name="TextBox 176">
                <a:extLst>
                  <a:ext uri="{FF2B5EF4-FFF2-40B4-BE49-F238E27FC236}">
                    <a16:creationId xmlns:a16="http://schemas.microsoft.com/office/drawing/2014/main" id="{634451E4-CB6D-4327-A4E1-7253EA373B1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8" name="TextBox 177">
                <a:extLst>
                  <a:ext uri="{FF2B5EF4-FFF2-40B4-BE49-F238E27FC236}">
                    <a16:creationId xmlns:a16="http://schemas.microsoft.com/office/drawing/2014/main" id="{8B326502-9952-4030-BA73-C997DCAEECB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9" name="TextBox 178">
                <a:extLst>
                  <a:ext uri="{FF2B5EF4-FFF2-40B4-BE49-F238E27FC236}">
                    <a16:creationId xmlns:a16="http://schemas.microsoft.com/office/drawing/2014/main" id="{94F7EDA1-C5C3-40D6-8310-D37C587C013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5" name="Group 144">
              <a:extLst>
                <a:ext uri="{FF2B5EF4-FFF2-40B4-BE49-F238E27FC236}">
                  <a16:creationId xmlns:a16="http://schemas.microsoft.com/office/drawing/2014/main" id="{1F812B69-4A78-4E81-A903-2DEABA059580}"/>
                </a:ext>
              </a:extLst>
            </p:cNvPr>
            <p:cNvGrpSpPr/>
            <p:nvPr/>
          </p:nvGrpSpPr>
          <p:grpSpPr>
            <a:xfrm>
              <a:off x="6782266" y="-773215"/>
              <a:ext cx="4332681" cy="8106520"/>
              <a:chOff x="3774253" y="-742359"/>
              <a:chExt cx="4332681" cy="8106520"/>
            </a:xfrm>
            <a:noFill/>
          </p:grpSpPr>
          <p:sp>
            <p:nvSpPr>
              <p:cNvPr id="158" name="TextBox 157">
                <a:extLst>
                  <a:ext uri="{FF2B5EF4-FFF2-40B4-BE49-F238E27FC236}">
                    <a16:creationId xmlns:a16="http://schemas.microsoft.com/office/drawing/2014/main" id="{7C0061A4-B250-4E57-8799-E6A2531D7E5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9" name="TextBox 158">
                <a:extLst>
                  <a:ext uri="{FF2B5EF4-FFF2-40B4-BE49-F238E27FC236}">
                    <a16:creationId xmlns:a16="http://schemas.microsoft.com/office/drawing/2014/main" id="{3E8A6826-A8C0-4CAE-836E-3AC615DB531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0" name="TextBox 159">
                <a:extLst>
                  <a:ext uri="{FF2B5EF4-FFF2-40B4-BE49-F238E27FC236}">
                    <a16:creationId xmlns:a16="http://schemas.microsoft.com/office/drawing/2014/main" id="{81DA62A3-5821-4B4D-9908-35EBE5D41E3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1" name="TextBox 160">
                <a:extLst>
                  <a:ext uri="{FF2B5EF4-FFF2-40B4-BE49-F238E27FC236}">
                    <a16:creationId xmlns:a16="http://schemas.microsoft.com/office/drawing/2014/main" id="{89AF573F-D7D9-4248-8AE4-70CC0110AA7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2" name="TextBox 161">
                <a:extLst>
                  <a:ext uri="{FF2B5EF4-FFF2-40B4-BE49-F238E27FC236}">
                    <a16:creationId xmlns:a16="http://schemas.microsoft.com/office/drawing/2014/main" id="{760F196C-CBB0-4C22-A8A8-14EFBD8FECF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3" name="TextBox 162">
                <a:extLst>
                  <a:ext uri="{FF2B5EF4-FFF2-40B4-BE49-F238E27FC236}">
                    <a16:creationId xmlns:a16="http://schemas.microsoft.com/office/drawing/2014/main" id="{96510F87-03CD-4ADD-B210-BA1AE8B5E2E5}"/>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4" name="TextBox 163">
                <a:extLst>
                  <a:ext uri="{FF2B5EF4-FFF2-40B4-BE49-F238E27FC236}">
                    <a16:creationId xmlns:a16="http://schemas.microsoft.com/office/drawing/2014/main" id="{CD0915AD-C19F-49EC-A8BC-965CFF1C687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5" name="TextBox 164">
                <a:extLst>
                  <a:ext uri="{FF2B5EF4-FFF2-40B4-BE49-F238E27FC236}">
                    <a16:creationId xmlns:a16="http://schemas.microsoft.com/office/drawing/2014/main" id="{C83420DE-FA99-40CA-B683-63AC574EE64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6" name="TextBox 165">
                <a:extLst>
                  <a:ext uri="{FF2B5EF4-FFF2-40B4-BE49-F238E27FC236}">
                    <a16:creationId xmlns:a16="http://schemas.microsoft.com/office/drawing/2014/main" id="{E9B82438-76F2-4EC5-880A-E9B99CD6B63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7" name="TextBox 166">
                <a:extLst>
                  <a:ext uri="{FF2B5EF4-FFF2-40B4-BE49-F238E27FC236}">
                    <a16:creationId xmlns:a16="http://schemas.microsoft.com/office/drawing/2014/main" id="{A2193FF2-1FAE-4433-BC0F-C6A1DBFB2093}"/>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8" name="TextBox 167">
                <a:extLst>
                  <a:ext uri="{FF2B5EF4-FFF2-40B4-BE49-F238E27FC236}">
                    <a16:creationId xmlns:a16="http://schemas.microsoft.com/office/drawing/2014/main" id="{B61DAD9B-EBB1-49CD-936B-D2DFC3F4CA78}"/>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6" name="Group 145">
              <a:extLst>
                <a:ext uri="{FF2B5EF4-FFF2-40B4-BE49-F238E27FC236}">
                  <a16:creationId xmlns:a16="http://schemas.microsoft.com/office/drawing/2014/main" id="{89A29022-B3DB-4EB0-AC64-D19B05B92C47}"/>
                </a:ext>
              </a:extLst>
            </p:cNvPr>
            <p:cNvGrpSpPr/>
            <p:nvPr/>
          </p:nvGrpSpPr>
          <p:grpSpPr>
            <a:xfrm>
              <a:off x="10415671" y="-773215"/>
              <a:ext cx="4332681" cy="8106520"/>
              <a:chOff x="3774253" y="-742359"/>
              <a:chExt cx="4332681" cy="8106520"/>
            </a:xfrm>
            <a:noFill/>
          </p:grpSpPr>
          <p:sp>
            <p:nvSpPr>
              <p:cNvPr id="147" name="TextBox 146">
                <a:extLst>
                  <a:ext uri="{FF2B5EF4-FFF2-40B4-BE49-F238E27FC236}">
                    <a16:creationId xmlns:a16="http://schemas.microsoft.com/office/drawing/2014/main" id="{CE8F1871-C65F-4FF9-8333-C24B8FAE390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8" name="TextBox 147">
                <a:extLst>
                  <a:ext uri="{FF2B5EF4-FFF2-40B4-BE49-F238E27FC236}">
                    <a16:creationId xmlns:a16="http://schemas.microsoft.com/office/drawing/2014/main" id="{9955B796-C474-45E9-8663-202E1928AF2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9" name="TextBox 148">
                <a:extLst>
                  <a:ext uri="{FF2B5EF4-FFF2-40B4-BE49-F238E27FC236}">
                    <a16:creationId xmlns:a16="http://schemas.microsoft.com/office/drawing/2014/main" id="{F578D2C1-0140-40A8-B979-7FB6AA8069D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0" name="TextBox 149">
                <a:extLst>
                  <a:ext uri="{FF2B5EF4-FFF2-40B4-BE49-F238E27FC236}">
                    <a16:creationId xmlns:a16="http://schemas.microsoft.com/office/drawing/2014/main" id="{7D93A61A-1BB9-4D26-9451-3FC458FA922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1" name="TextBox 150">
                <a:extLst>
                  <a:ext uri="{FF2B5EF4-FFF2-40B4-BE49-F238E27FC236}">
                    <a16:creationId xmlns:a16="http://schemas.microsoft.com/office/drawing/2014/main" id="{62BE5119-2A39-4390-8CDB-5F8B1E110C7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2" name="TextBox 151">
                <a:extLst>
                  <a:ext uri="{FF2B5EF4-FFF2-40B4-BE49-F238E27FC236}">
                    <a16:creationId xmlns:a16="http://schemas.microsoft.com/office/drawing/2014/main" id="{23292002-3C2C-412B-9CD1-A68F4271F7E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3" name="TextBox 152">
                <a:extLst>
                  <a:ext uri="{FF2B5EF4-FFF2-40B4-BE49-F238E27FC236}">
                    <a16:creationId xmlns:a16="http://schemas.microsoft.com/office/drawing/2014/main" id="{66AAB2F5-3040-40C6-8651-8A8EC2E8AC5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4" name="TextBox 153">
                <a:extLst>
                  <a:ext uri="{FF2B5EF4-FFF2-40B4-BE49-F238E27FC236}">
                    <a16:creationId xmlns:a16="http://schemas.microsoft.com/office/drawing/2014/main" id="{AD8C366C-B81C-4001-83B0-630E6849FE47}"/>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5" name="TextBox 154">
                <a:extLst>
                  <a:ext uri="{FF2B5EF4-FFF2-40B4-BE49-F238E27FC236}">
                    <a16:creationId xmlns:a16="http://schemas.microsoft.com/office/drawing/2014/main" id="{55E0E21A-5998-42AB-973E-43FB34BADE4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6" name="TextBox 155">
                <a:extLst>
                  <a:ext uri="{FF2B5EF4-FFF2-40B4-BE49-F238E27FC236}">
                    <a16:creationId xmlns:a16="http://schemas.microsoft.com/office/drawing/2014/main" id="{08B7D3C4-231E-4FC0-B25D-2C8AD443E4A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7" name="TextBox 156">
                <a:extLst>
                  <a:ext uri="{FF2B5EF4-FFF2-40B4-BE49-F238E27FC236}">
                    <a16:creationId xmlns:a16="http://schemas.microsoft.com/office/drawing/2014/main" id="{6AB3A179-C789-4279-975D-16A63FC4233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nvGrpSpPr>
          <p:cNvPr id="10" name="Group 9">
            <a:extLst>
              <a:ext uri="{FF2B5EF4-FFF2-40B4-BE49-F238E27FC236}">
                <a16:creationId xmlns:a16="http://schemas.microsoft.com/office/drawing/2014/main" id="{2D701428-2603-4A3D-83FC-E5733FDB22D2}"/>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8C54374A-ACAA-49F8-B740-E062139B32D4}"/>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31" name="TextBox 30">
            <a:extLst>
              <a:ext uri="{FF2B5EF4-FFF2-40B4-BE49-F238E27FC236}">
                <a16:creationId xmlns:a16="http://schemas.microsoft.com/office/drawing/2014/main" id="{7735A1C2-94BD-4975-92BE-57AA2009323C}"/>
              </a:ext>
            </a:extLst>
          </p:cNvPr>
          <p:cNvSpPr txBox="1"/>
          <p:nvPr/>
        </p:nvSpPr>
        <p:spPr>
          <a:xfrm>
            <a:off x="2222612" y="7317103"/>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2913551143"/>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9" name="Group 38">
            <a:extLst>
              <a:ext uri="{FF2B5EF4-FFF2-40B4-BE49-F238E27FC236}">
                <a16:creationId xmlns:a16="http://schemas.microsoft.com/office/drawing/2014/main" id="{EE0AAA54-B3C4-4105-933A-8393A2B38A20}"/>
              </a:ext>
            </a:extLst>
          </p:cNvPr>
          <p:cNvGrpSpPr/>
          <p:nvPr/>
        </p:nvGrpSpPr>
        <p:grpSpPr>
          <a:xfrm>
            <a:off x="-3088440" y="-41261"/>
            <a:ext cx="15280440" cy="8161734"/>
            <a:chOff x="-532088" y="-773215"/>
            <a:chExt cx="15280440" cy="8161734"/>
          </a:xfrm>
        </p:grpSpPr>
        <p:grpSp>
          <p:nvGrpSpPr>
            <p:cNvPr id="40" name="Group 39">
              <a:extLst>
                <a:ext uri="{FF2B5EF4-FFF2-40B4-BE49-F238E27FC236}">
                  <a16:creationId xmlns:a16="http://schemas.microsoft.com/office/drawing/2014/main" id="{6301F8D5-4795-49CB-9287-E691009EBC9B}"/>
                </a:ext>
              </a:extLst>
            </p:cNvPr>
            <p:cNvGrpSpPr/>
            <p:nvPr/>
          </p:nvGrpSpPr>
          <p:grpSpPr>
            <a:xfrm>
              <a:off x="3107367" y="-718001"/>
              <a:ext cx="4332681" cy="8106520"/>
              <a:chOff x="3774253" y="-742359"/>
              <a:chExt cx="4332681" cy="8106520"/>
            </a:xfrm>
            <a:noFill/>
          </p:grpSpPr>
          <p:sp>
            <p:nvSpPr>
              <p:cNvPr id="77" name="TextBox 76">
                <a:extLst>
                  <a:ext uri="{FF2B5EF4-FFF2-40B4-BE49-F238E27FC236}">
                    <a16:creationId xmlns:a16="http://schemas.microsoft.com/office/drawing/2014/main" id="{B6CD5E6D-E6A8-4376-AEF4-38F2F970446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7AB50CB8-E53A-4829-A363-574C5CE4D16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172C9D16-1986-4E6F-B0EE-2F00B61DC0E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E8F44E68-96FE-41CF-8927-756CB75CFC7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FF91518C-8482-4116-89CE-B43A80FF059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6DBD4EB4-7DB9-47E7-94B4-170642AE053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C490E6AA-DDAE-41FA-A3C2-9174D54B829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CF92E574-590B-4440-91A8-CDF1C03818F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B6640CB5-37C6-40E2-81AB-D2C31332546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C2CC5CDF-8A98-4EA9-A1FE-29824473229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12F62EC8-8A0C-4CEC-A4A1-3CAB3DC07FA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1" name="Group 40">
              <a:extLst>
                <a:ext uri="{FF2B5EF4-FFF2-40B4-BE49-F238E27FC236}">
                  <a16:creationId xmlns:a16="http://schemas.microsoft.com/office/drawing/2014/main" id="{FF84F4FB-D843-48D9-8F09-38D8C1E82178}"/>
                </a:ext>
              </a:extLst>
            </p:cNvPr>
            <p:cNvGrpSpPr/>
            <p:nvPr/>
          </p:nvGrpSpPr>
          <p:grpSpPr>
            <a:xfrm>
              <a:off x="-532088" y="-718001"/>
              <a:ext cx="4332681" cy="8106520"/>
              <a:chOff x="3774253" y="-742359"/>
              <a:chExt cx="4332681" cy="8106520"/>
            </a:xfrm>
            <a:noFill/>
          </p:grpSpPr>
          <p:sp>
            <p:nvSpPr>
              <p:cNvPr id="66" name="TextBox 65">
                <a:extLst>
                  <a:ext uri="{FF2B5EF4-FFF2-40B4-BE49-F238E27FC236}">
                    <a16:creationId xmlns:a16="http://schemas.microsoft.com/office/drawing/2014/main" id="{3CEDA4BD-05C2-4B82-A99E-055DBEC6E9AB}"/>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10D8A787-1231-4D39-A844-A2B240AB028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126BA7D9-AF96-41EC-8157-8E33C154478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EB01563E-1B9F-4F83-8841-1D795A074CF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21C57F5F-D888-4015-88ED-EB70E6A2AAE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1AA5FB42-9252-4274-8358-01BD8B335465}"/>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8561D816-5994-4F41-BA17-4CDE00DB21D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EE7B76DE-EA99-498F-BD96-849E9AEE2B9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265FF48E-4DC7-466B-A40D-3120A3AB7FC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449EAB57-4186-4A42-9FD7-084612CA9D3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023D9D40-F493-4E05-A48A-80CF9D1396E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2" name="Group 41">
              <a:extLst>
                <a:ext uri="{FF2B5EF4-FFF2-40B4-BE49-F238E27FC236}">
                  <a16:creationId xmlns:a16="http://schemas.microsoft.com/office/drawing/2014/main" id="{15C198A0-25FA-4FD8-99E8-6F80518A9893}"/>
                </a:ext>
              </a:extLst>
            </p:cNvPr>
            <p:cNvGrpSpPr/>
            <p:nvPr/>
          </p:nvGrpSpPr>
          <p:grpSpPr>
            <a:xfrm>
              <a:off x="6782266" y="-773215"/>
              <a:ext cx="4332681" cy="8106520"/>
              <a:chOff x="3774253" y="-742359"/>
              <a:chExt cx="4332681" cy="8106520"/>
            </a:xfrm>
            <a:noFill/>
          </p:grpSpPr>
          <p:sp>
            <p:nvSpPr>
              <p:cNvPr id="55" name="TextBox 54">
                <a:extLst>
                  <a:ext uri="{FF2B5EF4-FFF2-40B4-BE49-F238E27FC236}">
                    <a16:creationId xmlns:a16="http://schemas.microsoft.com/office/drawing/2014/main" id="{563CD3E3-C0CE-40E7-BA5A-9FB5845CF956}"/>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1B16F1AB-A6D0-4CE1-A454-A35F4D6A015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28FA531C-DB74-4518-8EC8-64B0898F006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8DAB8D45-3182-430E-A102-5C9CC73B17B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AF96C39C-1F18-4181-8039-8606FFB4FCC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158F2E9F-C6F1-4F63-AB66-E6E2739C1E3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441E6CA3-921E-4D8F-BEE2-9D1786C905D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AED927E6-89EA-4367-A94B-137535CFD77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F61852D3-0EE6-4C10-9485-AB95D02F13A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A49DCF01-CD52-466B-81E6-CBEB0BA80C7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ECB7EB94-86E9-4680-89DD-BBFA5632BF7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3" name="Group 42">
              <a:extLst>
                <a:ext uri="{FF2B5EF4-FFF2-40B4-BE49-F238E27FC236}">
                  <a16:creationId xmlns:a16="http://schemas.microsoft.com/office/drawing/2014/main" id="{B291D4B5-7B73-4EF2-A5C7-CE2473A853E7}"/>
                </a:ext>
              </a:extLst>
            </p:cNvPr>
            <p:cNvGrpSpPr/>
            <p:nvPr/>
          </p:nvGrpSpPr>
          <p:grpSpPr>
            <a:xfrm>
              <a:off x="10415671" y="-773215"/>
              <a:ext cx="4332681" cy="8106520"/>
              <a:chOff x="3774253" y="-742359"/>
              <a:chExt cx="4332681" cy="8106520"/>
            </a:xfrm>
            <a:noFill/>
          </p:grpSpPr>
          <p:sp>
            <p:nvSpPr>
              <p:cNvPr id="44" name="TextBox 43">
                <a:extLst>
                  <a:ext uri="{FF2B5EF4-FFF2-40B4-BE49-F238E27FC236}">
                    <a16:creationId xmlns:a16="http://schemas.microsoft.com/office/drawing/2014/main" id="{19E18130-F826-4F7C-B555-FC66BE4826D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E72FC07C-335F-420A-B82D-8EA144E5C38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03B5BC1C-33C6-4F0E-BC98-5DAD1576D3A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8A6B7E0B-200A-4211-88CD-17160299108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8" name="TextBox 47">
                <a:extLst>
                  <a:ext uri="{FF2B5EF4-FFF2-40B4-BE49-F238E27FC236}">
                    <a16:creationId xmlns:a16="http://schemas.microsoft.com/office/drawing/2014/main" id="{E7254B0B-8847-4C05-82EE-F4503AAFEDF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9D79B781-D867-4770-8219-2B2A427D7C5F}"/>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0" name="TextBox 49">
                <a:extLst>
                  <a:ext uri="{FF2B5EF4-FFF2-40B4-BE49-F238E27FC236}">
                    <a16:creationId xmlns:a16="http://schemas.microsoft.com/office/drawing/2014/main" id="{B00BF86E-3D9A-43E9-8865-09A6D811C1E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5D7B6F4A-327A-4EF6-85E5-FDCD05088C7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F35FAC1A-EFE3-434A-8199-02820529921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1CF36F66-BF39-4FD4-A002-A32A52AAFC80}"/>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5437BF82-8FE5-4A95-A182-D64621BBA09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12" name="Rectangle: Rounded Corners 11">
            <a:extLst>
              <a:ext uri="{FF2B5EF4-FFF2-40B4-BE49-F238E27FC236}">
                <a16:creationId xmlns:a16="http://schemas.microsoft.com/office/drawing/2014/main" id="{E3DB1DE2-0ED7-4337-BA5C-E2A59D573840}"/>
              </a:ext>
            </a:extLst>
          </p:cNvPr>
          <p:cNvSpPr/>
          <p:nvPr/>
        </p:nvSpPr>
        <p:spPr>
          <a:xfrm rot="1141917">
            <a:off x="991852" y="-2279112"/>
            <a:ext cx="7334721" cy="13300044"/>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2" name="TextBox 1">
            <a:extLst>
              <a:ext uri="{FF2B5EF4-FFF2-40B4-BE49-F238E27FC236}">
                <a16:creationId xmlns:a16="http://schemas.microsoft.com/office/drawing/2014/main" id="{B60848EA-B8C1-49FF-A271-E2258A67EFE3}"/>
              </a:ext>
            </a:extLst>
          </p:cNvPr>
          <p:cNvSpPr txBox="1"/>
          <p:nvPr/>
        </p:nvSpPr>
        <p:spPr>
          <a:xfrm>
            <a:off x="8797" y="-30780"/>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sp>
        <p:nvSpPr>
          <p:cNvPr id="16" name="TextBox 15">
            <a:extLst>
              <a:ext uri="{FF2B5EF4-FFF2-40B4-BE49-F238E27FC236}">
                <a16:creationId xmlns:a16="http://schemas.microsoft.com/office/drawing/2014/main" id="{55D15141-18E9-4C79-8DE0-E6387D798761}"/>
              </a:ext>
            </a:extLst>
          </p:cNvPr>
          <p:cNvSpPr txBox="1"/>
          <p:nvPr/>
        </p:nvSpPr>
        <p:spPr>
          <a:xfrm>
            <a:off x="2896762" y="964268"/>
            <a:ext cx="5384833"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CONCLUSION</a:t>
            </a:r>
          </a:p>
        </p:txBody>
      </p:sp>
      <p:sp>
        <p:nvSpPr>
          <p:cNvPr id="17" name="TextBox 16">
            <a:extLst>
              <a:ext uri="{FF2B5EF4-FFF2-40B4-BE49-F238E27FC236}">
                <a16:creationId xmlns:a16="http://schemas.microsoft.com/office/drawing/2014/main" id="{65B7AD3C-7073-4CBC-883D-C2B61531977B}"/>
              </a:ext>
            </a:extLst>
          </p:cNvPr>
          <p:cNvSpPr txBox="1"/>
          <p:nvPr/>
        </p:nvSpPr>
        <p:spPr>
          <a:xfrm>
            <a:off x="2140118" y="1934359"/>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sp>
        <p:nvSpPr>
          <p:cNvPr id="22" name="Rectangle: Rounded Corners 21">
            <a:extLst>
              <a:ext uri="{FF2B5EF4-FFF2-40B4-BE49-F238E27FC236}">
                <a16:creationId xmlns:a16="http://schemas.microsoft.com/office/drawing/2014/main" id="{2F5ADE6F-20A8-4A9D-8F68-952A5B1B717B}"/>
              </a:ext>
            </a:extLst>
          </p:cNvPr>
          <p:cNvSpPr/>
          <p:nvPr/>
        </p:nvSpPr>
        <p:spPr>
          <a:xfrm>
            <a:off x="-8682789" y="-31556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5CB17614-7EBE-448A-9336-533A175718C9}"/>
              </a:ext>
            </a:extLst>
          </p:cNvPr>
          <p:cNvSpPr txBox="1"/>
          <p:nvPr/>
        </p:nvSpPr>
        <p:spPr>
          <a:xfrm>
            <a:off x="-8330306" y="-2986869"/>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4" name="Picture 23">
            <a:extLst>
              <a:ext uri="{FF2B5EF4-FFF2-40B4-BE49-F238E27FC236}">
                <a16:creationId xmlns:a16="http://schemas.microsoft.com/office/drawing/2014/main" id="{F6CD73FA-35AC-445F-BD1C-B5A526D865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2186" y="-2061716"/>
            <a:ext cx="2707872" cy="2354102"/>
          </a:xfrm>
          <a:prstGeom prst="rect">
            <a:avLst/>
          </a:prstGeom>
        </p:spPr>
      </p:pic>
      <p:pic>
        <p:nvPicPr>
          <p:cNvPr id="25" name="Picture 24">
            <a:extLst>
              <a:ext uri="{FF2B5EF4-FFF2-40B4-BE49-F238E27FC236}">
                <a16:creationId xmlns:a16="http://schemas.microsoft.com/office/drawing/2014/main" id="{FEEED551-0FBD-43A2-978C-97F9462C55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0795" y="2264946"/>
            <a:ext cx="4994824" cy="4994824"/>
          </a:xfrm>
          <a:prstGeom prst="rect">
            <a:avLst/>
          </a:prstGeom>
        </p:spPr>
      </p:pic>
      <p:grpSp>
        <p:nvGrpSpPr>
          <p:cNvPr id="26" name="Group 25">
            <a:extLst>
              <a:ext uri="{FF2B5EF4-FFF2-40B4-BE49-F238E27FC236}">
                <a16:creationId xmlns:a16="http://schemas.microsoft.com/office/drawing/2014/main" id="{DC51676C-252F-49A7-AD77-4F147A652313}"/>
              </a:ext>
            </a:extLst>
          </p:cNvPr>
          <p:cNvGrpSpPr/>
          <p:nvPr/>
        </p:nvGrpSpPr>
        <p:grpSpPr>
          <a:xfrm>
            <a:off x="-5987552" y="-3022457"/>
            <a:ext cx="3337956" cy="4457949"/>
            <a:chOff x="5902803" y="1837481"/>
            <a:chExt cx="3337956" cy="4457949"/>
          </a:xfrm>
        </p:grpSpPr>
        <p:sp>
          <p:nvSpPr>
            <p:cNvPr id="27" name="Rectangle: Rounded Corners 26">
              <a:extLst>
                <a:ext uri="{FF2B5EF4-FFF2-40B4-BE49-F238E27FC236}">
                  <a16:creationId xmlns:a16="http://schemas.microsoft.com/office/drawing/2014/main" id="{385AA762-89F9-4DFA-929B-4B166D8DC5A7}"/>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28" name="Group 27">
              <a:extLst>
                <a:ext uri="{FF2B5EF4-FFF2-40B4-BE49-F238E27FC236}">
                  <a16:creationId xmlns:a16="http://schemas.microsoft.com/office/drawing/2014/main" id="{729BE113-7542-45A5-82A2-B9CE89705546}"/>
                </a:ext>
              </a:extLst>
            </p:cNvPr>
            <p:cNvGrpSpPr/>
            <p:nvPr/>
          </p:nvGrpSpPr>
          <p:grpSpPr>
            <a:xfrm>
              <a:off x="5902803" y="2010543"/>
              <a:ext cx="3337956" cy="3588870"/>
              <a:chOff x="5902803" y="2010543"/>
              <a:chExt cx="3337956" cy="3588870"/>
            </a:xfrm>
          </p:grpSpPr>
          <p:sp>
            <p:nvSpPr>
              <p:cNvPr id="29" name="TextBox 28">
                <a:extLst>
                  <a:ext uri="{FF2B5EF4-FFF2-40B4-BE49-F238E27FC236}">
                    <a16:creationId xmlns:a16="http://schemas.microsoft.com/office/drawing/2014/main" id="{D1D6041F-ABC9-4C8E-A845-3544DE20E7EC}"/>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30" name="Picture 29">
                <a:extLst>
                  <a:ext uri="{FF2B5EF4-FFF2-40B4-BE49-F238E27FC236}">
                    <a16:creationId xmlns:a16="http://schemas.microsoft.com/office/drawing/2014/main" id="{FC3293BE-0A79-402A-A536-CB6C8D6B92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1" name="Straight Connector 30">
            <a:extLst>
              <a:ext uri="{FF2B5EF4-FFF2-40B4-BE49-F238E27FC236}">
                <a16:creationId xmlns:a16="http://schemas.microsoft.com/office/drawing/2014/main" id="{338DCDEF-5C06-4538-86A8-91BD1E5399DE}"/>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58DAB935-29D1-4199-BE45-4381AD36D959}"/>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45B447A8-79CE-425B-9F6F-3A1C3DB77453}"/>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DBF75879-440F-41B7-A140-C9D466E2919A}"/>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35" name="Group 34">
            <a:extLst>
              <a:ext uri="{FF2B5EF4-FFF2-40B4-BE49-F238E27FC236}">
                <a16:creationId xmlns:a16="http://schemas.microsoft.com/office/drawing/2014/main" id="{2B75B54A-543D-48E9-9FB7-0D209BBE0510}"/>
              </a:ext>
            </a:extLst>
          </p:cNvPr>
          <p:cNvGrpSpPr/>
          <p:nvPr/>
        </p:nvGrpSpPr>
        <p:grpSpPr>
          <a:xfrm>
            <a:off x="-12316381" y="-3155682"/>
            <a:ext cx="2536992" cy="4457949"/>
            <a:chOff x="368646" y="1824054"/>
            <a:chExt cx="2536992" cy="4457949"/>
          </a:xfrm>
        </p:grpSpPr>
        <p:sp>
          <p:nvSpPr>
            <p:cNvPr id="36" name="Rectangle: Rounded Corners 35">
              <a:extLst>
                <a:ext uri="{FF2B5EF4-FFF2-40B4-BE49-F238E27FC236}">
                  <a16:creationId xmlns:a16="http://schemas.microsoft.com/office/drawing/2014/main" id="{B7E171AB-4A39-4D6B-B85B-054D6539B627}"/>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TextBox 36">
              <a:extLst>
                <a:ext uri="{FF2B5EF4-FFF2-40B4-BE49-F238E27FC236}">
                  <a16:creationId xmlns:a16="http://schemas.microsoft.com/office/drawing/2014/main" id="{C94CF68E-16B8-404F-A57A-ABEB4C4FB8BB}"/>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8" name="Picture 37">
              <a:extLst>
                <a:ext uri="{FF2B5EF4-FFF2-40B4-BE49-F238E27FC236}">
                  <a16:creationId xmlns:a16="http://schemas.microsoft.com/office/drawing/2014/main" id="{7A025C4D-E06B-4E59-962C-4F6B9AD4EC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Tree>
    <p:extLst>
      <p:ext uri="{BB962C8B-B14F-4D97-AF65-F5344CB8AC3E}">
        <p14:creationId xmlns:p14="http://schemas.microsoft.com/office/powerpoint/2010/main" val="21329831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45" name="Group 44">
            <a:extLst>
              <a:ext uri="{FF2B5EF4-FFF2-40B4-BE49-F238E27FC236}">
                <a16:creationId xmlns:a16="http://schemas.microsoft.com/office/drawing/2014/main" id="{38224917-2214-4506-A9E1-F3005A1E48C3}"/>
              </a:ext>
            </a:extLst>
          </p:cNvPr>
          <p:cNvGrpSpPr/>
          <p:nvPr/>
        </p:nvGrpSpPr>
        <p:grpSpPr>
          <a:xfrm>
            <a:off x="-1300259" y="-100062"/>
            <a:ext cx="15280440" cy="8161734"/>
            <a:chOff x="-532088" y="-773215"/>
            <a:chExt cx="15280440" cy="8161734"/>
          </a:xfrm>
        </p:grpSpPr>
        <p:grpSp>
          <p:nvGrpSpPr>
            <p:cNvPr id="46" name="Group 45">
              <a:extLst>
                <a:ext uri="{FF2B5EF4-FFF2-40B4-BE49-F238E27FC236}">
                  <a16:creationId xmlns:a16="http://schemas.microsoft.com/office/drawing/2014/main" id="{20A7C524-B373-4EBD-9A88-648CD8DF1DFE}"/>
                </a:ext>
              </a:extLst>
            </p:cNvPr>
            <p:cNvGrpSpPr/>
            <p:nvPr/>
          </p:nvGrpSpPr>
          <p:grpSpPr>
            <a:xfrm>
              <a:off x="3107367" y="-718001"/>
              <a:ext cx="4332681" cy="8106520"/>
              <a:chOff x="3774253" y="-742359"/>
              <a:chExt cx="4332681" cy="8106520"/>
            </a:xfrm>
            <a:noFill/>
          </p:grpSpPr>
          <p:sp>
            <p:nvSpPr>
              <p:cNvPr id="85" name="TextBox 84">
                <a:extLst>
                  <a:ext uri="{FF2B5EF4-FFF2-40B4-BE49-F238E27FC236}">
                    <a16:creationId xmlns:a16="http://schemas.microsoft.com/office/drawing/2014/main" id="{450CFB3B-61BD-4C2B-B0BB-A7BBAF2FD0A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F8CDE15F-725F-46D8-B245-5A0F3E018FF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F074E30A-859E-463D-ADA7-8179324A864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8" name="TextBox 87">
                <a:extLst>
                  <a:ext uri="{FF2B5EF4-FFF2-40B4-BE49-F238E27FC236}">
                    <a16:creationId xmlns:a16="http://schemas.microsoft.com/office/drawing/2014/main" id="{449C2286-E7FA-4082-A9D5-D24F752230E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6719B69D-3DE5-46E3-AC25-966928E0898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DC375929-71EA-49B9-B474-F84DF06201A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1" name="TextBox 90">
                <a:extLst>
                  <a:ext uri="{FF2B5EF4-FFF2-40B4-BE49-F238E27FC236}">
                    <a16:creationId xmlns:a16="http://schemas.microsoft.com/office/drawing/2014/main" id="{82446B06-66CE-473B-951C-8B8DFF795C8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B4328537-5671-475F-8741-8A87725FA49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591A35C6-664F-418F-88A5-470C347D1E9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455A009D-DD57-4F5A-B53D-C6F05ED224A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EB5F8F78-FDD3-4891-8D8D-7699838A362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7" name="Group 46">
              <a:extLst>
                <a:ext uri="{FF2B5EF4-FFF2-40B4-BE49-F238E27FC236}">
                  <a16:creationId xmlns:a16="http://schemas.microsoft.com/office/drawing/2014/main" id="{1C8AE265-4BAB-48CF-9CE5-FDB280A8C2BE}"/>
                </a:ext>
              </a:extLst>
            </p:cNvPr>
            <p:cNvGrpSpPr/>
            <p:nvPr/>
          </p:nvGrpSpPr>
          <p:grpSpPr>
            <a:xfrm>
              <a:off x="-532088" y="-718001"/>
              <a:ext cx="4332681" cy="8106520"/>
              <a:chOff x="3774253" y="-742359"/>
              <a:chExt cx="4332681" cy="8106520"/>
            </a:xfrm>
            <a:noFill/>
          </p:grpSpPr>
          <p:sp>
            <p:nvSpPr>
              <p:cNvPr id="74" name="TextBox 73">
                <a:extLst>
                  <a:ext uri="{FF2B5EF4-FFF2-40B4-BE49-F238E27FC236}">
                    <a16:creationId xmlns:a16="http://schemas.microsoft.com/office/drawing/2014/main" id="{B10A64FA-34D0-4EBD-993D-8B897170997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E5401DF8-30D4-47A7-A5B3-E71D2275714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C30FFF22-81EB-4442-9831-4F3BDA741A8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BDE31466-6F14-4EA7-808D-F75673C5785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48A5DC3-F608-4117-A705-612D390FAD91}"/>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860B137-B0CC-4B65-A7A2-55F789FC79D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DD4E225B-60AB-4A25-8873-5320278374C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35B35FB0-284E-4CB9-888B-FC26ED4F82D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0DE772E6-D252-4573-BE06-225342AE85F2}"/>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02E14C0D-D5BC-4A9C-A5F3-CCBD9FC962B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21B3FDA7-4F5B-466D-BEB8-5D389D8A298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49" name="Group 48">
              <a:extLst>
                <a:ext uri="{FF2B5EF4-FFF2-40B4-BE49-F238E27FC236}">
                  <a16:creationId xmlns:a16="http://schemas.microsoft.com/office/drawing/2014/main" id="{8F6CEE43-4DB9-4F0E-9309-256AB1AC0B93}"/>
                </a:ext>
              </a:extLst>
            </p:cNvPr>
            <p:cNvGrpSpPr/>
            <p:nvPr/>
          </p:nvGrpSpPr>
          <p:grpSpPr>
            <a:xfrm>
              <a:off x="6782266" y="-773215"/>
              <a:ext cx="4332681" cy="8106520"/>
              <a:chOff x="3774253" y="-742359"/>
              <a:chExt cx="4332681" cy="8106520"/>
            </a:xfrm>
            <a:noFill/>
          </p:grpSpPr>
          <p:sp>
            <p:nvSpPr>
              <p:cNvPr id="63" name="TextBox 62">
                <a:extLst>
                  <a:ext uri="{FF2B5EF4-FFF2-40B4-BE49-F238E27FC236}">
                    <a16:creationId xmlns:a16="http://schemas.microsoft.com/office/drawing/2014/main" id="{1832FF7E-59E8-4B79-A070-C8BC292788A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DB0F9E3F-D39D-4DC4-9613-54784FD0100D}"/>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700021C7-B716-4CCE-984E-4186D4236BB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C4F08D7F-BB46-449C-86AA-1F9915CF725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0B193005-18A1-44E2-8FAA-B5138033A63F}"/>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7C841460-D709-41AA-B6B1-E58A622A0B9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A516F1AA-6DB8-4BE6-A509-0413EAE14E1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6909EF46-3139-4560-9E4C-94B467E3145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D4184326-BE84-4F22-A44B-D3919816132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6531A28B-9FD2-41F0-8DC2-4754C770024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4319EF07-3940-4A24-8455-3E2A27C6F01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1" name="Group 50">
              <a:extLst>
                <a:ext uri="{FF2B5EF4-FFF2-40B4-BE49-F238E27FC236}">
                  <a16:creationId xmlns:a16="http://schemas.microsoft.com/office/drawing/2014/main" id="{147D7C87-7B36-42DF-86CE-1A212FE198E0}"/>
                </a:ext>
              </a:extLst>
            </p:cNvPr>
            <p:cNvGrpSpPr/>
            <p:nvPr/>
          </p:nvGrpSpPr>
          <p:grpSpPr>
            <a:xfrm>
              <a:off x="10415671" y="-773215"/>
              <a:ext cx="4332681" cy="8106520"/>
              <a:chOff x="3774253" y="-742359"/>
              <a:chExt cx="4332681" cy="8106520"/>
            </a:xfrm>
            <a:noFill/>
          </p:grpSpPr>
          <p:sp>
            <p:nvSpPr>
              <p:cNvPr id="52" name="TextBox 51">
                <a:extLst>
                  <a:ext uri="{FF2B5EF4-FFF2-40B4-BE49-F238E27FC236}">
                    <a16:creationId xmlns:a16="http://schemas.microsoft.com/office/drawing/2014/main" id="{3F2FDB03-C2A4-43D5-BD08-EED59324A19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E955A173-84F6-4A3C-AF07-D33C0FE41CB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0B7AEC33-3136-4FB3-AA6D-0581C66DBA9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2EBD05A7-E7BE-491C-BE5F-786FCAE4337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EF8897D2-BEC3-4474-B955-908794BADE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FC70F7D2-9E35-40E3-B9EB-8CD91FF6D55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9165DD4F-9C75-4305-A710-137FABF5C39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ECAEE8C5-F167-489E-A713-17A806212676}"/>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B75E96CE-C1DF-4B4D-B14E-98943AB290B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EAC19171-6B0A-42A1-9285-63D37962AE7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243908F3-7B61-4EE5-A492-006C34898B6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grpSp>
        <p:nvGrpSpPr>
          <p:cNvPr id="40" name="Group 39">
            <a:extLst>
              <a:ext uri="{FF2B5EF4-FFF2-40B4-BE49-F238E27FC236}">
                <a16:creationId xmlns:a16="http://schemas.microsoft.com/office/drawing/2014/main" id="{B4A85E06-6BFF-4F74-8A60-6570FEF367A2}"/>
              </a:ext>
            </a:extLst>
          </p:cNvPr>
          <p:cNvGrpSpPr/>
          <p:nvPr/>
        </p:nvGrpSpPr>
        <p:grpSpPr>
          <a:xfrm>
            <a:off x="397938" y="1780334"/>
            <a:ext cx="2505302" cy="4457949"/>
            <a:chOff x="360496" y="1790191"/>
            <a:chExt cx="2505302" cy="4457949"/>
          </a:xfrm>
        </p:grpSpPr>
        <p:sp>
          <p:nvSpPr>
            <p:cNvPr id="41" name="Rectangle: Rounded Corners 40">
              <a:extLst>
                <a:ext uri="{FF2B5EF4-FFF2-40B4-BE49-F238E27FC236}">
                  <a16:creationId xmlns:a16="http://schemas.microsoft.com/office/drawing/2014/main" id="{7AC34317-3D44-44BB-9E99-BEE176CDE684}"/>
                </a:ext>
              </a:extLst>
            </p:cNvPr>
            <p:cNvSpPr/>
            <p:nvPr/>
          </p:nvSpPr>
          <p:spPr>
            <a:xfrm>
              <a:off x="360496" y="179019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2" name="TextBox 41">
              <a:extLst>
                <a:ext uri="{FF2B5EF4-FFF2-40B4-BE49-F238E27FC236}">
                  <a16:creationId xmlns:a16="http://schemas.microsoft.com/office/drawing/2014/main" id="{8BE3F125-B563-4773-BFE2-6962951714CA}"/>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44" name="Picture 43">
              <a:extLst>
                <a:ext uri="{FF2B5EF4-FFF2-40B4-BE49-F238E27FC236}">
                  <a16:creationId xmlns:a16="http://schemas.microsoft.com/office/drawing/2014/main" id="{543557ED-7009-41A2-BF0B-C0415DB034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nvGrpSpPr>
          <p:cNvPr id="10" name="Group 9">
            <a:extLst>
              <a:ext uri="{FF2B5EF4-FFF2-40B4-BE49-F238E27FC236}">
                <a16:creationId xmlns:a16="http://schemas.microsoft.com/office/drawing/2014/main" id="{2D701428-2603-4A3D-83FC-E5733FDB22D2}"/>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8C54374A-ACAA-49F8-B740-E062139B32D4}"/>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
        <p:nvSpPr>
          <p:cNvPr id="31" name="TextBox 30">
            <a:extLst>
              <a:ext uri="{FF2B5EF4-FFF2-40B4-BE49-F238E27FC236}">
                <a16:creationId xmlns:a16="http://schemas.microsoft.com/office/drawing/2014/main" id="{7735A1C2-94BD-4975-92BE-57AA2009323C}"/>
              </a:ext>
            </a:extLst>
          </p:cNvPr>
          <p:cNvSpPr txBox="1"/>
          <p:nvPr/>
        </p:nvSpPr>
        <p:spPr>
          <a:xfrm>
            <a:off x="2222612" y="7317103"/>
            <a:ext cx="5588000" cy="4120102"/>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user-friendly platform that offers a seamless dining experience, providing users with a one-stop solution for exploring new food options. The platform's innovative features, including geolocation-based restaurant suggestions, community-driven reviews, and personalized favorites lists, make it easy for users to find the perfect dining spot based on their preferences. With its user-centric design and advanced technology, EATABLES is the ultimate tool for anyone looking to discover new culinary delights.</a:t>
            </a:r>
            <a:endParaRPr lang="en-IN" sz="1600" dirty="0">
              <a:latin typeface="Poppins Medium" panose="00000600000000000000" pitchFamily="2" charset="0"/>
              <a:cs typeface="Poppins Medium" panose="00000600000000000000" pitchFamily="2" charset="0"/>
            </a:endParaRPr>
          </a:p>
        </p:txBody>
      </p:sp>
      <p:pic>
        <p:nvPicPr>
          <p:cNvPr id="32" name="Picture 31">
            <a:extLst>
              <a:ext uri="{FF2B5EF4-FFF2-40B4-BE49-F238E27FC236}">
                <a16:creationId xmlns:a16="http://schemas.microsoft.com/office/drawing/2014/main" id="{E6E73BC7-FDCD-48CC-B53E-DB500F183225}"/>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036755" y="6770502"/>
            <a:ext cx="4606413" cy="3070942"/>
          </a:xfrm>
          <a:prstGeom prst="rect">
            <a:avLst/>
          </a:prstGeom>
        </p:spPr>
      </p:pic>
      <p:pic>
        <p:nvPicPr>
          <p:cNvPr id="33" name="Picture 32">
            <a:extLst>
              <a:ext uri="{FF2B5EF4-FFF2-40B4-BE49-F238E27FC236}">
                <a16:creationId xmlns:a16="http://schemas.microsoft.com/office/drawing/2014/main" id="{51E8862F-8424-4BF3-8380-4257B269A00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82474" y="-3069116"/>
            <a:ext cx="12586340" cy="12586340"/>
          </a:xfrm>
          <a:prstGeom prst="rect">
            <a:avLst/>
          </a:prstGeom>
        </p:spPr>
      </p:pic>
    </p:spTree>
    <p:extLst>
      <p:ext uri="{BB962C8B-B14F-4D97-AF65-F5344CB8AC3E}">
        <p14:creationId xmlns:p14="http://schemas.microsoft.com/office/powerpoint/2010/main" val="9555990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71F51470-514F-42C6-869F-E44B466F1756}"/>
              </a:ext>
            </a:extLst>
          </p:cNvPr>
          <p:cNvSpPr txBox="1"/>
          <p:nvPr/>
        </p:nvSpPr>
        <p:spPr>
          <a:xfrm>
            <a:off x="3185886" y="2932325"/>
            <a:ext cx="5820228" cy="1426029"/>
          </a:xfrm>
          <a:prstGeom prst="rect">
            <a:avLst/>
          </a:prstGeom>
          <a:noFill/>
        </p:spPr>
        <p:txBody>
          <a:bodyPr wrap="square" rtlCol="0">
            <a:spAutoFit/>
          </a:bodyPr>
          <a:lstStyle/>
          <a:p>
            <a:endParaRPr lang="en-IN"/>
          </a:p>
        </p:txBody>
      </p:sp>
      <p:cxnSp>
        <p:nvCxnSpPr>
          <p:cNvPr id="85" name="Straight Connector 84">
            <a:extLst>
              <a:ext uri="{FF2B5EF4-FFF2-40B4-BE49-F238E27FC236}">
                <a16:creationId xmlns:a16="http://schemas.microsoft.com/office/drawing/2014/main" id="{C8B1EA41-436A-4D66-8B67-8864F89F66AC}"/>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FC4B8F10-C60B-4E8D-9476-3FE0A13ADDFB}"/>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1" name="Group 20">
            <a:extLst>
              <a:ext uri="{FF2B5EF4-FFF2-40B4-BE49-F238E27FC236}">
                <a16:creationId xmlns:a16="http://schemas.microsoft.com/office/drawing/2014/main" id="{CE9B33D0-2D5D-456D-9832-F00D6790313D}"/>
              </a:ext>
            </a:extLst>
          </p:cNvPr>
          <p:cNvGrpSpPr/>
          <p:nvPr/>
        </p:nvGrpSpPr>
        <p:grpSpPr>
          <a:xfrm>
            <a:off x="-1214444" y="-479313"/>
            <a:ext cx="15280440" cy="8161734"/>
            <a:chOff x="-532088" y="-773215"/>
            <a:chExt cx="15280440" cy="8161734"/>
          </a:xfrm>
        </p:grpSpPr>
        <p:grpSp>
          <p:nvGrpSpPr>
            <p:cNvPr id="20" name="Group 19">
              <a:extLst>
                <a:ext uri="{FF2B5EF4-FFF2-40B4-BE49-F238E27FC236}">
                  <a16:creationId xmlns:a16="http://schemas.microsoft.com/office/drawing/2014/main" id="{BA5C579F-0E79-4435-9972-E587708857FE}"/>
                </a:ext>
              </a:extLst>
            </p:cNvPr>
            <p:cNvGrpSpPr/>
            <p:nvPr/>
          </p:nvGrpSpPr>
          <p:grpSpPr>
            <a:xfrm>
              <a:off x="3107367" y="-718001"/>
              <a:ext cx="4332681" cy="8106520"/>
              <a:chOff x="3774253" y="-742359"/>
              <a:chExt cx="4332681" cy="8106520"/>
            </a:xfrm>
            <a:noFill/>
          </p:grpSpPr>
          <p:sp>
            <p:nvSpPr>
              <p:cNvPr id="2" name="TextBox 1">
                <a:extLst>
                  <a:ext uri="{FF2B5EF4-FFF2-40B4-BE49-F238E27FC236}">
                    <a16:creationId xmlns:a16="http://schemas.microsoft.com/office/drawing/2014/main" id="{B60848EA-B8C1-49FF-A271-E2258A67EFE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1925A15F-CF4D-4C48-8E3A-A0CF84AB664C}"/>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61EA0354-7733-4629-B1C6-C6560A05E156}"/>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63719C12-8947-48B0-9AFC-EE4573642AD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8DA152FE-8C0A-46E9-87E0-65583EC2D30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3D1E99A9-34F1-4FD8-82DC-0D3887FE8AF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908D33DE-D6BC-4D66-B77F-79B96EA58F7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D500C73C-AE1A-4332-AC9D-CCA80FC7007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B92B865A-3296-410B-9072-49A34023230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B4E391A0-934A-4DFE-B760-F6A2EAF0B61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12C6DFC3-1A7C-4D43-A124-246AFDCFD8E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01" name="Group 100">
              <a:extLst>
                <a:ext uri="{FF2B5EF4-FFF2-40B4-BE49-F238E27FC236}">
                  <a16:creationId xmlns:a16="http://schemas.microsoft.com/office/drawing/2014/main" id="{FC67EA97-B992-451C-BAED-95949D9C8D34}"/>
                </a:ext>
              </a:extLst>
            </p:cNvPr>
            <p:cNvGrpSpPr/>
            <p:nvPr/>
          </p:nvGrpSpPr>
          <p:grpSpPr>
            <a:xfrm>
              <a:off x="-532088" y="-718001"/>
              <a:ext cx="4332681" cy="8106520"/>
              <a:chOff x="3774253" y="-742359"/>
              <a:chExt cx="4332681" cy="8106520"/>
            </a:xfrm>
            <a:noFill/>
          </p:grpSpPr>
          <p:sp>
            <p:nvSpPr>
              <p:cNvPr id="102" name="TextBox 101">
                <a:extLst>
                  <a:ext uri="{FF2B5EF4-FFF2-40B4-BE49-F238E27FC236}">
                    <a16:creationId xmlns:a16="http://schemas.microsoft.com/office/drawing/2014/main" id="{3EC831D9-F050-45B2-AF78-D3EC25D5BB5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0486DD90-6F74-4C81-9047-5D7400741D3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E9D15E50-D6BA-47F5-8F78-2B6181BDA8C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3AA6AA3C-8A8C-4E61-A97F-531F813F9877}"/>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DF97BD5D-0135-4B18-8DDB-F042F13CD7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6CB51FAF-8F0D-4E9E-8AB3-B3B8D5C3E3B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6148F794-7431-41BA-BD80-FD8A9D85623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5FC474B6-EE58-4F1C-85D7-66FE5C19FFD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0" name="TextBox 109">
                <a:extLst>
                  <a:ext uri="{FF2B5EF4-FFF2-40B4-BE49-F238E27FC236}">
                    <a16:creationId xmlns:a16="http://schemas.microsoft.com/office/drawing/2014/main" id="{71D83D03-920A-487B-AEF5-F891E332C76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1" name="TextBox 110">
                <a:extLst>
                  <a:ext uri="{FF2B5EF4-FFF2-40B4-BE49-F238E27FC236}">
                    <a16:creationId xmlns:a16="http://schemas.microsoft.com/office/drawing/2014/main" id="{1FCD20DD-E464-48B1-B578-40E85DC0A58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2" name="TextBox 111">
                <a:extLst>
                  <a:ext uri="{FF2B5EF4-FFF2-40B4-BE49-F238E27FC236}">
                    <a16:creationId xmlns:a16="http://schemas.microsoft.com/office/drawing/2014/main" id="{842F312A-2978-4C30-A46C-D3588432020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13" name="Group 112">
              <a:extLst>
                <a:ext uri="{FF2B5EF4-FFF2-40B4-BE49-F238E27FC236}">
                  <a16:creationId xmlns:a16="http://schemas.microsoft.com/office/drawing/2014/main" id="{9B5215F7-3EF0-4C71-8EF8-2DFB8EAD5F87}"/>
                </a:ext>
              </a:extLst>
            </p:cNvPr>
            <p:cNvGrpSpPr/>
            <p:nvPr/>
          </p:nvGrpSpPr>
          <p:grpSpPr>
            <a:xfrm>
              <a:off x="6782266" y="-773215"/>
              <a:ext cx="4332681" cy="8106520"/>
              <a:chOff x="3774253" y="-742359"/>
              <a:chExt cx="4332681" cy="8106520"/>
            </a:xfrm>
            <a:noFill/>
          </p:grpSpPr>
          <p:sp>
            <p:nvSpPr>
              <p:cNvPr id="114" name="TextBox 113">
                <a:extLst>
                  <a:ext uri="{FF2B5EF4-FFF2-40B4-BE49-F238E27FC236}">
                    <a16:creationId xmlns:a16="http://schemas.microsoft.com/office/drawing/2014/main" id="{7395D14F-5A58-4BF4-9418-44CD3E4F8F0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5" name="TextBox 114">
                <a:extLst>
                  <a:ext uri="{FF2B5EF4-FFF2-40B4-BE49-F238E27FC236}">
                    <a16:creationId xmlns:a16="http://schemas.microsoft.com/office/drawing/2014/main" id="{7DD64D2F-601A-4863-9A02-D1DE7F461729}"/>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6" name="TextBox 115">
                <a:extLst>
                  <a:ext uri="{FF2B5EF4-FFF2-40B4-BE49-F238E27FC236}">
                    <a16:creationId xmlns:a16="http://schemas.microsoft.com/office/drawing/2014/main" id="{92F996C6-CFF1-4DE7-B68D-0F4BF3FD9A7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7" name="TextBox 116">
                <a:extLst>
                  <a:ext uri="{FF2B5EF4-FFF2-40B4-BE49-F238E27FC236}">
                    <a16:creationId xmlns:a16="http://schemas.microsoft.com/office/drawing/2014/main" id="{DB3931FD-6A2B-48CD-A1CE-2971668D363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8" name="TextBox 117">
                <a:extLst>
                  <a:ext uri="{FF2B5EF4-FFF2-40B4-BE49-F238E27FC236}">
                    <a16:creationId xmlns:a16="http://schemas.microsoft.com/office/drawing/2014/main" id="{97D2FA88-3204-4E16-9429-9654A280630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9" name="TextBox 118">
                <a:extLst>
                  <a:ext uri="{FF2B5EF4-FFF2-40B4-BE49-F238E27FC236}">
                    <a16:creationId xmlns:a16="http://schemas.microsoft.com/office/drawing/2014/main" id="{7BFA5B1E-ED45-4183-9BDF-ED0E071D90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0" name="TextBox 119">
                <a:extLst>
                  <a:ext uri="{FF2B5EF4-FFF2-40B4-BE49-F238E27FC236}">
                    <a16:creationId xmlns:a16="http://schemas.microsoft.com/office/drawing/2014/main" id="{1826CAB8-C41E-4064-96BF-6DC9716A7FD6}"/>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1" name="TextBox 120">
                <a:extLst>
                  <a:ext uri="{FF2B5EF4-FFF2-40B4-BE49-F238E27FC236}">
                    <a16:creationId xmlns:a16="http://schemas.microsoft.com/office/drawing/2014/main" id="{367277E7-980B-4304-95A2-FC6A11BDA53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2" name="TextBox 121">
                <a:extLst>
                  <a:ext uri="{FF2B5EF4-FFF2-40B4-BE49-F238E27FC236}">
                    <a16:creationId xmlns:a16="http://schemas.microsoft.com/office/drawing/2014/main" id="{6877F1A1-F06E-47D9-B927-5D36F9F058F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3" name="TextBox 122">
                <a:extLst>
                  <a:ext uri="{FF2B5EF4-FFF2-40B4-BE49-F238E27FC236}">
                    <a16:creationId xmlns:a16="http://schemas.microsoft.com/office/drawing/2014/main" id="{A356D45C-7DF6-46BC-B32F-D57407468273}"/>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4" name="TextBox 123">
                <a:extLst>
                  <a:ext uri="{FF2B5EF4-FFF2-40B4-BE49-F238E27FC236}">
                    <a16:creationId xmlns:a16="http://schemas.microsoft.com/office/drawing/2014/main" id="{91731BBD-E5D7-4B2D-8274-6FDCCB261F3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25" name="Group 124">
              <a:extLst>
                <a:ext uri="{FF2B5EF4-FFF2-40B4-BE49-F238E27FC236}">
                  <a16:creationId xmlns:a16="http://schemas.microsoft.com/office/drawing/2014/main" id="{3E928B82-EB26-4F98-B3EE-0FFA0EBC2DD4}"/>
                </a:ext>
              </a:extLst>
            </p:cNvPr>
            <p:cNvGrpSpPr/>
            <p:nvPr/>
          </p:nvGrpSpPr>
          <p:grpSpPr>
            <a:xfrm>
              <a:off x="10415671" y="-773215"/>
              <a:ext cx="4332681" cy="8106520"/>
              <a:chOff x="3774253" y="-742359"/>
              <a:chExt cx="4332681" cy="8106520"/>
            </a:xfrm>
            <a:noFill/>
          </p:grpSpPr>
          <p:sp>
            <p:nvSpPr>
              <p:cNvPr id="126" name="TextBox 125">
                <a:extLst>
                  <a:ext uri="{FF2B5EF4-FFF2-40B4-BE49-F238E27FC236}">
                    <a16:creationId xmlns:a16="http://schemas.microsoft.com/office/drawing/2014/main" id="{2AFBF20A-D310-42B0-B7C9-FA92D21E23C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7" name="TextBox 126">
                <a:extLst>
                  <a:ext uri="{FF2B5EF4-FFF2-40B4-BE49-F238E27FC236}">
                    <a16:creationId xmlns:a16="http://schemas.microsoft.com/office/drawing/2014/main" id="{28B1BF4C-2110-4A0D-804A-8F6D9D9A4A6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8" name="TextBox 127">
                <a:extLst>
                  <a:ext uri="{FF2B5EF4-FFF2-40B4-BE49-F238E27FC236}">
                    <a16:creationId xmlns:a16="http://schemas.microsoft.com/office/drawing/2014/main" id="{B1C1F580-8781-4311-BC3F-541BB084EFB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9" name="TextBox 128">
                <a:extLst>
                  <a:ext uri="{FF2B5EF4-FFF2-40B4-BE49-F238E27FC236}">
                    <a16:creationId xmlns:a16="http://schemas.microsoft.com/office/drawing/2014/main" id="{B4C7151A-4793-4C34-9587-994B279EA3B1}"/>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0" name="TextBox 129">
                <a:extLst>
                  <a:ext uri="{FF2B5EF4-FFF2-40B4-BE49-F238E27FC236}">
                    <a16:creationId xmlns:a16="http://schemas.microsoft.com/office/drawing/2014/main" id="{7187D1D3-AB4C-45A5-91D4-ADA0DED61C7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1" name="TextBox 130">
                <a:extLst>
                  <a:ext uri="{FF2B5EF4-FFF2-40B4-BE49-F238E27FC236}">
                    <a16:creationId xmlns:a16="http://schemas.microsoft.com/office/drawing/2014/main" id="{D0CDF80E-BCCA-4715-836F-B7F64172E63D}"/>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2" name="TextBox 131">
                <a:extLst>
                  <a:ext uri="{FF2B5EF4-FFF2-40B4-BE49-F238E27FC236}">
                    <a16:creationId xmlns:a16="http://schemas.microsoft.com/office/drawing/2014/main" id="{BD5DBB5D-A7F8-47CF-9987-A8F936109FC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3" name="TextBox 132">
                <a:extLst>
                  <a:ext uri="{FF2B5EF4-FFF2-40B4-BE49-F238E27FC236}">
                    <a16:creationId xmlns:a16="http://schemas.microsoft.com/office/drawing/2014/main" id="{CEDFAE7C-D039-40BE-AE6A-80E0F1F3172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4" name="TextBox 133">
                <a:extLst>
                  <a:ext uri="{FF2B5EF4-FFF2-40B4-BE49-F238E27FC236}">
                    <a16:creationId xmlns:a16="http://schemas.microsoft.com/office/drawing/2014/main" id="{D75ED1EF-1FAF-4AED-AAC3-35B4C2783F98}"/>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5" name="TextBox 134">
                <a:extLst>
                  <a:ext uri="{FF2B5EF4-FFF2-40B4-BE49-F238E27FC236}">
                    <a16:creationId xmlns:a16="http://schemas.microsoft.com/office/drawing/2014/main" id="{A62A3CFE-C51F-44C5-9DB9-8503F912A8C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6" name="TextBox 135">
                <a:extLst>
                  <a:ext uri="{FF2B5EF4-FFF2-40B4-BE49-F238E27FC236}">
                    <a16:creationId xmlns:a16="http://schemas.microsoft.com/office/drawing/2014/main" id="{1B5C2B94-5CA2-4F59-A0AF-E31EE4A1FFE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cxnSp>
        <p:nvCxnSpPr>
          <p:cNvPr id="87" name="Straight Connector 86">
            <a:extLst>
              <a:ext uri="{FF2B5EF4-FFF2-40B4-BE49-F238E27FC236}">
                <a16:creationId xmlns:a16="http://schemas.microsoft.com/office/drawing/2014/main" id="{67720CA3-48E6-4DDC-87DC-1030622EF4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1923B024-31A6-45EB-93CD-5B470F3D7F1D}"/>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9" name="Group 28">
            <a:extLst>
              <a:ext uri="{FF2B5EF4-FFF2-40B4-BE49-F238E27FC236}">
                <a16:creationId xmlns:a16="http://schemas.microsoft.com/office/drawing/2014/main" id="{DAEE5204-64E6-4C76-9267-E8EBDF867B06}"/>
              </a:ext>
            </a:extLst>
          </p:cNvPr>
          <p:cNvGrpSpPr/>
          <p:nvPr/>
        </p:nvGrpSpPr>
        <p:grpSpPr>
          <a:xfrm>
            <a:off x="-5719608" y="1559318"/>
            <a:ext cx="2536992" cy="4457949"/>
            <a:chOff x="368646" y="1824054"/>
            <a:chExt cx="2536992" cy="4457949"/>
          </a:xfrm>
        </p:grpSpPr>
        <p:sp>
          <p:nvSpPr>
            <p:cNvPr id="30" name="Rectangle: Rounded Corners 29">
              <a:extLst>
                <a:ext uri="{FF2B5EF4-FFF2-40B4-BE49-F238E27FC236}">
                  <a16:creationId xmlns:a16="http://schemas.microsoft.com/office/drawing/2014/main" id="{82891F89-7231-4061-90BF-93021A22A8AC}"/>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1" name="TextBox 30">
              <a:extLst>
                <a:ext uri="{FF2B5EF4-FFF2-40B4-BE49-F238E27FC236}">
                  <a16:creationId xmlns:a16="http://schemas.microsoft.com/office/drawing/2014/main" id="{A46D36AC-465F-4C28-839A-91F76005DE0D}"/>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2" name="Picture 31">
              <a:extLst>
                <a:ext uri="{FF2B5EF4-FFF2-40B4-BE49-F238E27FC236}">
                  <a16:creationId xmlns:a16="http://schemas.microsoft.com/office/drawing/2014/main" id="{93F2863D-0251-41F1-8C90-7E230C7516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33" name="Rectangle: Rounded Corners 32">
            <a:extLst>
              <a:ext uri="{FF2B5EF4-FFF2-40B4-BE49-F238E27FC236}">
                <a16:creationId xmlns:a16="http://schemas.microsoft.com/office/drawing/2014/main" id="{DF3122A8-16BE-4C6C-91DE-399D6F76BFD3}"/>
              </a:ext>
            </a:extLst>
          </p:cNvPr>
          <p:cNvSpPr/>
          <p:nvPr/>
        </p:nvSpPr>
        <p:spPr>
          <a:xfrm>
            <a:off x="16525361" y="901257"/>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4" name="TextBox 33">
            <a:extLst>
              <a:ext uri="{FF2B5EF4-FFF2-40B4-BE49-F238E27FC236}">
                <a16:creationId xmlns:a16="http://schemas.microsoft.com/office/drawing/2014/main" id="{9AEFA56E-2831-464F-B9EA-688CC360C38B}"/>
              </a:ext>
            </a:extLst>
          </p:cNvPr>
          <p:cNvSpPr txBox="1"/>
          <p:nvPr/>
        </p:nvSpPr>
        <p:spPr>
          <a:xfrm>
            <a:off x="16872196" y="1057030"/>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5" name="Picture 34">
            <a:extLst>
              <a:ext uri="{FF2B5EF4-FFF2-40B4-BE49-F238E27FC236}">
                <a16:creationId xmlns:a16="http://schemas.microsoft.com/office/drawing/2014/main" id="{CEF9F060-E625-487D-BA4F-8025F0AA68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32676" y="1866293"/>
            <a:ext cx="2829678" cy="2829678"/>
          </a:xfrm>
          <a:prstGeom prst="rect">
            <a:avLst/>
          </a:prstGeom>
        </p:spPr>
      </p:pic>
      <p:grpSp>
        <p:nvGrpSpPr>
          <p:cNvPr id="36" name="Group 35">
            <a:extLst>
              <a:ext uri="{FF2B5EF4-FFF2-40B4-BE49-F238E27FC236}">
                <a16:creationId xmlns:a16="http://schemas.microsoft.com/office/drawing/2014/main" id="{F064721D-743F-4CEF-9D07-AB0CA582204B}"/>
              </a:ext>
            </a:extLst>
          </p:cNvPr>
          <p:cNvGrpSpPr/>
          <p:nvPr/>
        </p:nvGrpSpPr>
        <p:grpSpPr>
          <a:xfrm>
            <a:off x="7071665" y="8448265"/>
            <a:ext cx="3337956" cy="4457949"/>
            <a:chOff x="5902803" y="1837481"/>
            <a:chExt cx="3337956" cy="4457949"/>
          </a:xfrm>
        </p:grpSpPr>
        <p:sp>
          <p:nvSpPr>
            <p:cNvPr id="37" name="Rectangle: Rounded Corners 36">
              <a:extLst>
                <a:ext uri="{FF2B5EF4-FFF2-40B4-BE49-F238E27FC236}">
                  <a16:creationId xmlns:a16="http://schemas.microsoft.com/office/drawing/2014/main" id="{FE0AC9A8-DEF2-46B6-A118-0D9C3AD616A8}"/>
                </a:ext>
              </a:extLst>
            </p:cNvPr>
            <p:cNvSpPr/>
            <p:nvPr/>
          </p:nvSpPr>
          <p:spPr>
            <a:xfrm>
              <a:off x="6339962" y="1837481"/>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38" name="Group 37">
              <a:extLst>
                <a:ext uri="{FF2B5EF4-FFF2-40B4-BE49-F238E27FC236}">
                  <a16:creationId xmlns:a16="http://schemas.microsoft.com/office/drawing/2014/main" id="{993DA3E0-78D6-4EF7-A9A9-361471F261F9}"/>
                </a:ext>
              </a:extLst>
            </p:cNvPr>
            <p:cNvGrpSpPr/>
            <p:nvPr/>
          </p:nvGrpSpPr>
          <p:grpSpPr>
            <a:xfrm>
              <a:off x="5902803" y="2010543"/>
              <a:ext cx="3337956" cy="3588870"/>
              <a:chOff x="5902803" y="2010543"/>
              <a:chExt cx="3337956" cy="3588870"/>
            </a:xfrm>
          </p:grpSpPr>
          <p:sp>
            <p:nvSpPr>
              <p:cNvPr id="39" name="TextBox 38">
                <a:extLst>
                  <a:ext uri="{FF2B5EF4-FFF2-40B4-BE49-F238E27FC236}">
                    <a16:creationId xmlns:a16="http://schemas.microsoft.com/office/drawing/2014/main" id="{A1A4EB45-2CA1-4647-A834-9CA645D136FB}"/>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40" name="Picture 39">
                <a:extLst>
                  <a:ext uri="{FF2B5EF4-FFF2-40B4-BE49-F238E27FC236}">
                    <a16:creationId xmlns:a16="http://schemas.microsoft.com/office/drawing/2014/main" id="{294C047B-E6A1-4D13-B8E8-27BAA27FBD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sp>
        <p:nvSpPr>
          <p:cNvPr id="42" name="Rectangle: Rounded Corners 41">
            <a:extLst>
              <a:ext uri="{FF2B5EF4-FFF2-40B4-BE49-F238E27FC236}">
                <a16:creationId xmlns:a16="http://schemas.microsoft.com/office/drawing/2014/main" id="{C41924DE-12C7-459E-9025-801D982BB488}"/>
              </a:ext>
            </a:extLst>
          </p:cNvPr>
          <p:cNvSpPr/>
          <p:nvPr/>
        </p:nvSpPr>
        <p:spPr>
          <a:xfrm>
            <a:off x="2458727" y="8506842"/>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3" name="TextBox 42">
            <a:extLst>
              <a:ext uri="{FF2B5EF4-FFF2-40B4-BE49-F238E27FC236}">
                <a16:creationId xmlns:a16="http://schemas.microsoft.com/office/drawing/2014/main" id="{80C27D8B-874B-4111-8BDA-BA9EA3E16BC0}"/>
              </a:ext>
            </a:extLst>
          </p:cNvPr>
          <p:cNvSpPr txBox="1"/>
          <p:nvPr/>
        </p:nvSpPr>
        <p:spPr>
          <a:xfrm>
            <a:off x="2811210" y="8675654"/>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44" name="Picture 43">
            <a:extLst>
              <a:ext uri="{FF2B5EF4-FFF2-40B4-BE49-F238E27FC236}">
                <a16:creationId xmlns:a16="http://schemas.microsoft.com/office/drawing/2014/main" id="{A3E7B3AA-B04F-448D-9A88-D33761EAE2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9330" y="9600807"/>
            <a:ext cx="2707872" cy="2354102"/>
          </a:xfrm>
          <a:prstGeom prst="rect">
            <a:avLst/>
          </a:prstGeom>
        </p:spPr>
      </p:pic>
      <p:sp>
        <p:nvSpPr>
          <p:cNvPr id="10" name="TextBox 9">
            <a:extLst>
              <a:ext uri="{FF2B5EF4-FFF2-40B4-BE49-F238E27FC236}">
                <a16:creationId xmlns:a16="http://schemas.microsoft.com/office/drawing/2014/main" id="{CC005A10-8F55-4637-9FFE-DF1729CC53A2}"/>
              </a:ext>
            </a:extLst>
          </p:cNvPr>
          <p:cNvSpPr txBox="1"/>
          <p:nvPr/>
        </p:nvSpPr>
        <p:spPr>
          <a:xfrm>
            <a:off x="9177726" y="5824230"/>
            <a:ext cx="6126699" cy="830997"/>
          </a:xfrm>
          <a:prstGeom prst="rect">
            <a:avLst/>
          </a:prstGeom>
          <a:noFill/>
          <a:ln>
            <a:noFill/>
          </a:ln>
        </p:spPr>
        <p:txBody>
          <a:bodyPr wrap="square" rtlCol="0">
            <a:spAutoFit/>
          </a:bodyPr>
          <a:lstStyle/>
          <a:p>
            <a:r>
              <a:rPr lang="en-US" sz="4800" dirty="0">
                <a:solidFill>
                  <a:srgbClr val="FEC601"/>
                </a:solidFill>
                <a:effectLst>
                  <a:outerShdw blurRad="60007" dist="200025" dir="15000000" sy="30000" kx="-1800000" algn="bl" rotWithShape="0">
                    <a:prstClr val="black">
                      <a:alpha val="32000"/>
                    </a:prstClr>
                  </a:outerShdw>
                </a:effectLst>
                <a:latin typeface="Coolvetica Rg" panose="020B0603030602020004" pitchFamily="34" charset="0"/>
                <a:cs typeface="Poppins Black" panose="00000A00000000000000" pitchFamily="2" charset="0"/>
              </a:rPr>
              <a:t>Lets go.....</a:t>
            </a:r>
          </a:p>
        </p:txBody>
      </p:sp>
      <p:pic>
        <p:nvPicPr>
          <p:cNvPr id="19" name="Picture 18">
            <a:extLst>
              <a:ext uri="{FF2B5EF4-FFF2-40B4-BE49-F238E27FC236}">
                <a16:creationId xmlns:a16="http://schemas.microsoft.com/office/drawing/2014/main" id="{ECB53ADC-463A-44CA-90BE-BCA499C56376}"/>
              </a:ext>
            </a:extLst>
          </p:cNvPr>
          <p:cNvPicPr>
            <a:picLocks noChangeAspect="1"/>
          </p:cNvPicPr>
          <p:nvPr/>
        </p:nvPicPr>
        <p:blipFill rotWithShape="1">
          <a:blip r:embed="rId6">
            <a:clrChange>
              <a:clrFrom>
                <a:srgbClr val="2372AB"/>
              </a:clrFrom>
              <a:clrTo>
                <a:srgbClr val="2372AB">
                  <a:alpha val="0"/>
                </a:srgbClr>
              </a:clrTo>
            </a:clrChange>
            <a:extLst>
              <a:ext uri="{28A0092B-C50C-407E-A947-70E740481C1C}">
                <a14:useLocalDpi xmlns:a14="http://schemas.microsoft.com/office/drawing/2010/main" val="0"/>
              </a:ext>
            </a:extLst>
          </a:blip>
          <a:srcRect l="11739" t="19988" r="9286" b="18336"/>
          <a:stretch/>
        </p:blipFill>
        <p:spPr>
          <a:xfrm>
            <a:off x="-234554" y="1860696"/>
            <a:ext cx="5334154" cy="3332513"/>
          </a:xfrm>
          <a:prstGeom prst="rect">
            <a:avLst/>
          </a:prstGeom>
          <a:effectLst>
            <a:outerShdw blurRad="76200" dir="18900000" sy="23000" kx="-1200000" algn="bl" rotWithShape="0">
              <a:prstClr val="black">
                <a:alpha val="20000"/>
              </a:prstClr>
            </a:outerShdw>
          </a:effectLst>
        </p:spPr>
      </p:pic>
      <p:grpSp>
        <p:nvGrpSpPr>
          <p:cNvPr id="22" name="Group 21">
            <a:extLst>
              <a:ext uri="{FF2B5EF4-FFF2-40B4-BE49-F238E27FC236}">
                <a16:creationId xmlns:a16="http://schemas.microsoft.com/office/drawing/2014/main" id="{BDE60B4D-9624-4751-BED9-9A1CBAF19A35}"/>
              </a:ext>
            </a:extLst>
          </p:cNvPr>
          <p:cNvGrpSpPr/>
          <p:nvPr/>
        </p:nvGrpSpPr>
        <p:grpSpPr>
          <a:xfrm>
            <a:off x="1794026" y="219798"/>
            <a:ext cx="11980233" cy="4476173"/>
            <a:chOff x="1794026" y="219798"/>
            <a:chExt cx="11980233" cy="4476173"/>
          </a:xfrm>
        </p:grpSpPr>
        <p:pic>
          <p:nvPicPr>
            <p:cNvPr id="9" name="Picture 8">
              <a:extLst>
                <a:ext uri="{FF2B5EF4-FFF2-40B4-BE49-F238E27FC236}">
                  <a16:creationId xmlns:a16="http://schemas.microsoft.com/office/drawing/2014/main" id="{07756921-1441-4F2A-826F-F65ED97FEF55}"/>
                </a:ext>
              </a:extLst>
            </p:cNvPr>
            <p:cNvPicPr>
              <a:picLocks noChangeAspect="1"/>
            </p:cNvPicPr>
            <p:nvPr/>
          </p:nvPicPr>
          <p:blipFill rotWithShape="1">
            <a:blip r:embed="rId7">
              <a:extLst>
                <a:ext uri="{28A0092B-C50C-407E-A947-70E740481C1C}">
                  <a14:useLocalDpi xmlns:a14="http://schemas.microsoft.com/office/drawing/2010/main" val="0"/>
                </a:ext>
              </a:extLst>
            </a:blip>
            <a:srcRect b="18976"/>
            <a:stretch/>
          </p:blipFill>
          <p:spPr>
            <a:xfrm>
              <a:off x="5118963" y="219798"/>
              <a:ext cx="5524500" cy="4476173"/>
            </a:xfrm>
            <a:prstGeom prst="rect">
              <a:avLst/>
            </a:prstGeom>
            <a:effectLst>
              <a:outerShdw blurRad="76200" dir="18900000" sy="23000" kx="-1200000" algn="bl" rotWithShape="0">
                <a:prstClr val="black">
                  <a:alpha val="20000"/>
                </a:prstClr>
              </a:outerShdw>
            </a:effectLst>
          </p:spPr>
        </p:pic>
        <p:sp>
          <p:nvSpPr>
            <p:cNvPr id="137" name="TextBox 136">
              <a:extLst>
                <a:ext uri="{FF2B5EF4-FFF2-40B4-BE49-F238E27FC236}">
                  <a16:creationId xmlns:a16="http://schemas.microsoft.com/office/drawing/2014/main" id="{AFD02E85-6EA1-4E4E-80D8-BBCA0ECCF65E}"/>
                </a:ext>
              </a:extLst>
            </p:cNvPr>
            <p:cNvSpPr txBox="1"/>
            <p:nvPr/>
          </p:nvSpPr>
          <p:spPr>
            <a:xfrm>
              <a:off x="1794026" y="1918319"/>
              <a:ext cx="11980233" cy="2400657"/>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15000" dirty="0">
                  <a:solidFill>
                    <a:schemeClr val="bg1"/>
                  </a:solidFill>
                  <a:effectLst>
                    <a:outerShdw blurRad="60007" dir="2000400" sy="-30000" kx="-800400" algn="bl" rotWithShape="0">
                      <a:prstClr val="black">
                        <a:alpha val="20000"/>
                      </a:prstClr>
                    </a:outerShdw>
                  </a:effectLst>
                  <a:latin typeface="Coolvetica Rg" panose="020B0603030602020004" pitchFamily="34" charset="0"/>
                </a:rPr>
                <a:t>eat</a:t>
              </a:r>
              <a:r>
                <a:rPr lang="en-US" sz="15000" dirty="0">
                  <a:solidFill>
                    <a:srgbClr val="FFFF00"/>
                  </a:solidFill>
                  <a:effectLst>
                    <a:outerShdw blurRad="60007" dir="2000400" sy="-30000" kx="-800400" algn="bl" rotWithShape="0">
                      <a:prstClr val="black">
                        <a:alpha val="20000"/>
                      </a:prstClr>
                    </a:outerShdw>
                  </a:effectLst>
                  <a:latin typeface="Coolvetica Rg" panose="020B0603030602020004" pitchFamily="34" charset="0"/>
                </a:rPr>
                <a:t>ables</a:t>
              </a:r>
            </a:p>
          </p:txBody>
        </p:sp>
      </p:grpSp>
    </p:spTree>
    <p:extLst>
      <p:ext uri="{BB962C8B-B14F-4D97-AF65-F5344CB8AC3E}">
        <p14:creationId xmlns:p14="http://schemas.microsoft.com/office/powerpoint/2010/main" val="28908671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94" name="Group 93">
            <a:extLst>
              <a:ext uri="{FF2B5EF4-FFF2-40B4-BE49-F238E27FC236}">
                <a16:creationId xmlns:a16="http://schemas.microsoft.com/office/drawing/2014/main" id="{C2AE0D95-24CD-4A01-ADCC-A8FE0AA47ED3}"/>
              </a:ext>
            </a:extLst>
          </p:cNvPr>
          <p:cNvGrpSpPr/>
          <p:nvPr/>
        </p:nvGrpSpPr>
        <p:grpSpPr>
          <a:xfrm>
            <a:off x="-2056574" y="-480575"/>
            <a:ext cx="15280440" cy="8161734"/>
            <a:chOff x="-532088" y="-773215"/>
            <a:chExt cx="15280440" cy="8161734"/>
          </a:xfrm>
        </p:grpSpPr>
        <p:grpSp>
          <p:nvGrpSpPr>
            <p:cNvPr id="95" name="Group 94">
              <a:extLst>
                <a:ext uri="{FF2B5EF4-FFF2-40B4-BE49-F238E27FC236}">
                  <a16:creationId xmlns:a16="http://schemas.microsoft.com/office/drawing/2014/main" id="{CF424570-42C5-4835-8CAE-27A84BAB8DC9}"/>
                </a:ext>
              </a:extLst>
            </p:cNvPr>
            <p:cNvGrpSpPr/>
            <p:nvPr/>
          </p:nvGrpSpPr>
          <p:grpSpPr>
            <a:xfrm>
              <a:off x="3107367" y="-718001"/>
              <a:ext cx="4332681" cy="8106520"/>
              <a:chOff x="3774253" y="-742359"/>
              <a:chExt cx="4332681" cy="8106520"/>
            </a:xfrm>
            <a:noFill/>
          </p:grpSpPr>
          <p:sp>
            <p:nvSpPr>
              <p:cNvPr id="132" name="TextBox 131">
                <a:extLst>
                  <a:ext uri="{FF2B5EF4-FFF2-40B4-BE49-F238E27FC236}">
                    <a16:creationId xmlns:a16="http://schemas.microsoft.com/office/drawing/2014/main" id="{D2E3EEE3-2350-4E48-B1CF-59B002F3ACB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3" name="TextBox 132">
                <a:extLst>
                  <a:ext uri="{FF2B5EF4-FFF2-40B4-BE49-F238E27FC236}">
                    <a16:creationId xmlns:a16="http://schemas.microsoft.com/office/drawing/2014/main" id="{F48F762E-2782-4144-8E61-758C3F44F30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4" name="TextBox 133">
                <a:extLst>
                  <a:ext uri="{FF2B5EF4-FFF2-40B4-BE49-F238E27FC236}">
                    <a16:creationId xmlns:a16="http://schemas.microsoft.com/office/drawing/2014/main" id="{0A9C0A37-FB09-4F17-BFFA-599971E3AFDF}"/>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5" name="TextBox 134">
                <a:extLst>
                  <a:ext uri="{FF2B5EF4-FFF2-40B4-BE49-F238E27FC236}">
                    <a16:creationId xmlns:a16="http://schemas.microsoft.com/office/drawing/2014/main" id="{5AAA37B4-2FF8-4A84-86B2-89E7F705859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6" name="TextBox 135">
                <a:extLst>
                  <a:ext uri="{FF2B5EF4-FFF2-40B4-BE49-F238E27FC236}">
                    <a16:creationId xmlns:a16="http://schemas.microsoft.com/office/drawing/2014/main" id="{D85C2566-E7B0-4BEB-B3BB-04C64CDE35F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7" name="TextBox 136">
                <a:extLst>
                  <a:ext uri="{FF2B5EF4-FFF2-40B4-BE49-F238E27FC236}">
                    <a16:creationId xmlns:a16="http://schemas.microsoft.com/office/drawing/2014/main" id="{7C6B9F89-7C64-49A4-B001-A9131B46256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8" name="TextBox 137">
                <a:extLst>
                  <a:ext uri="{FF2B5EF4-FFF2-40B4-BE49-F238E27FC236}">
                    <a16:creationId xmlns:a16="http://schemas.microsoft.com/office/drawing/2014/main" id="{77B82EAD-4951-478F-9CFA-26614C5DB7A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9" name="TextBox 138">
                <a:extLst>
                  <a:ext uri="{FF2B5EF4-FFF2-40B4-BE49-F238E27FC236}">
                    <a16:creationId xmlns:a16="http://schemas.microsoft.com/office/drawing/2014/main" id="{C39EA6BB-3915-440F-A9B7-DD87853B9B9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0" name="TextBox 139">
                <a:extLst>
                  <a:ext uri="{FF2B5EF4-FFF2-40B4-BE49-F238E27FC236}">
                    <a16:creationId xmlns:a16="http://schemas.microsoft.com/office/drawing/2014/main" id="{1E0A7B5F-EA35-4B3A-99CB-12C2009DBD9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1" name="TextBox 140">
                <a:extLst>
                  <a:ext uri="{FF2B5EF4-FFF2-40B4-BE49-F238E27FC236}">
                    <a16:creationId xmlns:a16="http://schemas.microsoft.com/office/drawing/2014/main" id="{16DE1A88-D99A-4515-AA12-073068C790F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2" name="TextBox 141">
                <a:extLst>
                  <a:ext uri="{FF2B5EF4-FFF2-40B4-BE49-F238E27FC236}">
                    <a16:creationId xmlns:a16="http://schemas.microsoft.com/office/drawing/2014/main" id="{33DB5CCB-E5E4-4A64-83EC-30F8E7871B0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6" name="Group 95">
              <a:extLst>
                <a:ext uri="{FF2B5EF4-FFF2-40B4-BE49-F238E27FC236}">
                  <a16:creationId xmlns:a16="http://schemas.microsoft.com/office/drawing/2014/main" id="{390BE03F-7492-4E95-9423-63F4D1DBFB8A}"/>
                </a:ext>
              </a:extLst>
            </p:cNvPr>
            <p:cNvGrpSpPr/>
            <p:nvPr/>
          </p:nvGrpSpPr>
          <p:grpSpPr>
            <a:xfrm>
              <a:off x="-532088" y="-718001"/>
              <a:ext cx="4332681" cy="8106520"/>
              <a:chOff x="3774253" y="-742359"/>
              <a:chExt cx="4332681" cy="8106520"/>
            </a:xfrm>
            <a:noFill/>
          </p:grpSpPr>
          <p:sp>
            <p:nvSpPr>
              <p:cNvPr id="121" name="TextBox 120">
                <a:extLst>
                  <a:ext uri="{FF2B5EF4-FFF2-40B4-BE49-F238E27FC236}">
                    <a16:creationId xmlns:a16="http://schemas.microsoft.com/office/drawing/2014/main" id="{4A01BB32-D6D6-4115-9125-7A159FE928E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2" name="TextBox 121">
                <a:extLst>
                  <a:ext uri="{FF2B5EF4-FFF2-40B4-BE49-F238E27FC236}">
                    <a16:creationId xmlns:a16="http://schemas.microsoft.com/office/drawing/2014/main" id="{72AE5500-17C9-429F-9977-DC33F386D6D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3" name="TextBox 122">
                <a:extLst>
                  <a:ext uri="{FF2B5EF4-FFF2-40B4-BE49-F238E27FC236}">
                    <a16:creationId xmlns:a16="http://schemas.microsoft.com/office/drawing/2014/main" id="{9583F704-314F-473D-B378-7A803425EED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4" name="TextBox 123">
                <a:extLst>
                  <a:ext uri="{FF2B5EF4-FFF2-40B4-BE49-F238E27FC236}">
                    <a16:creationId xmlns:a16="http://schemas.microsoft.com/office/drawing/2014/main" id="{32B01738-24E2-41CA-A6B3-BFB02F68DB08}"/>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5" name="TextBox 124">
                <a:extLst>
                  <a:ext uri="{FF2B5EF4-FFF2-40B4-BE49-F238E27FC236}">
                    <a16:creationId xmlns:a16="http://schemas.microsoft.com/office/drawing/2014/main" id="{790C22C1-813C-4F3A-8D45-4F9CB20A72A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6" name="TextBox 125">
                <a:extLst>
                  <a:ext uri="{FF2B5EF4-FFF2-40B4-BE49-F238E27FC236}">
                    <a16:creationId xmlns:a16="http://schemas.microsoft.com/office/drawing/2014/main" id="{AC1D099E-2FCC-4961-A9D3-1E57BB566F9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7" name="TextBox 126">
                <a:extLst>
                  <a:ext uri="{FF2B5EF4-FFF2-40B4-BE49-F238E27FC236}">
                    <a16:creationId xmlns:a16="http://schemas.microsoft.com/office/drawing/2014/main" id="{74B04F97-CA57-453D-8096-B91581745F71}"/>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8" name="TextBox 127">
                <a:extLst>
                  <a:ext uri="{FF2B5EF4-FFF2-40B4-BE49-F238E27FC236}">
                    <a16:creationId xmlns:a16="http://schemas.microsoft.com/office/drawing/2014/main" id="{5A9B8757-02D5-4486-B119-CBAF3C12676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9" name="TextBox 128">
                <a:extLst>
                  <a:ext uri="{FF2B5EF4-FFF2-40B4-BE49-F238E27FC236}">
                    <a16:creationId xmlns:a16="http://schemas.microsoft.com/office/drawing/2014/main" id="{A7BB51CE-50F1-4721-8A82-27AED3E81DF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0" name="TextBox 129">
                <a:extLst>
                  <a:ext uri="{FF2B5EF4-FFF2-40B4-BE49-F238E27FC236}">
                    <a16:creationId xmlns:a16="http://schemas.microsoft.com/office/drawing/2014/main" id="{1A65C069-2572-45EA-A49B-FA87D302D7B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31" name="TextBox 130">
                <a:extLst>
                  <a:ext uri="{FF2B5EF4-FFF2-40B4-BE49-F238E27FC236}">
                    <a16:creationId xmlns:a16="http://schemas.microsoft.com/office/drawing/2014/main" id="{8F2A75DA-A93E-41B7-90C1-E554D8943FB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7" name="Group 96">
              <a:extLst>
                <a:ext uri="{FF2B5EF4-FFF2-40B4-BE49-F238E27FC236}">
                  <a16:creationId xmlns:a16="http://schemas.microsoft.com/office/drawing/2014/main" id="{22CDF93A-E486-49B1-8E81-D2D16FA6BF15}"/>
                </a:ext>
              </a:extLst>
            </p:cNvPr>
            <p:cNvGrpSpPr/>
            <p:nvPr/>
          </p:nvGrpSpPr>
          <p:grpSpPr>
            <a:xfrm>
              <a:off x="6782266" y="-773215"/>
              <a:ext cx="4332681" cy="8106520"/>
              <a:chOff x="3774253" y="-742359"/>
              <a:chExt cx="4332681" cy="8106520"/>
            </a:xfrm>
            <a:noFill/>
          </p:grpSpPr>
          <p:sp>
            <p:nvSpPr>
              <p:cNvPr id="110" name="TextBox 109">
                <a:extLst>
                  <a:ext uri="{FF2B5EF4-FFF2-40B4-BE49-F238E27FC236}">
                    <a16:creationId xmlns:a16="http://schemas.microsoft.com/office/drawing/2014/main" id="{092A1019-FB6B-47A7-83F0-7C700D9120A2}"/>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1" name="TextBox 110">
                <a:extLst>
                  <a:ext uri="{FF2B5EF4-FFF2-40B4-BE49-F238E27FC236}">
                    <a16:creationId xmlns:a16="http://schemas.microsoft.com/office/drawing/2014/main" id="{AE993D71-C62A-445F-89E1-0A0DCF840B4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2" name="TextBox 111">
                <a:extLst>
                  <a:ext uri="{FF2B5EF4-FFF2-40B4-BE49-F238E27FC236}">
                    <a16:creationId xmlns:a16="http://schemas.microsoft.com/office/drawing/2014/main" id="{FC1413A9-6D86-478F-8CD8-B9C12FD5CE5E}"/>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3" name="TextBox 112">
                <a:extLst>
                  <a:ext uri="{FF2B5EF4-FFF2-40B4-BE49-F238E27FC236}">
                    <a16:creationId xmlns:a16="http://schemas.microsoft.com/office/drawing/2014/main" id="{D42197E3-B6C1-46E8-B123-6ABFEE9FB7E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4" name="TextBox 113">
                <a:extLst>
                  <a:ext uri="{FF2B5EF4-FFF2-40B4-BE49-F238E27FC236}">
                    <a16:creationId xmlns:a16="http://schemas.microsoft.com/office/drawing/2014/main" id="{1AB19B92-B05C-4AAC-9572-ADD5496A7D51}"/>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5" name="TextBox 114">
                <a:extLst>
                  <a:ext uri="{FF2B5EF4-FFF2-40B4-BE49-F238E27FC236}">
                    <a16:creationId xmlns:a16="http://schemas.microsoft.com/office/drawing/2014/main" id="{EDFEE5FF-A2F4-4CD5-8AA1-7AEC74230049}"/>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6" name="TextBox 115">
                <a:extLst>
                  <a:ext uri="{FF2B5EF4-FFF2-40B4-BE49-F238E27FC236}">
                    <a16:creationId xmlns:a16="http://schemas.microsoft.com/office/drawing/2014/main" id="{328E652B-7F2F-4CFA-802E-DCA5F34EA22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7" name="TextBox 116">
                <a:extLst>
                  <a:ext uri="{FF2B5EF4-FFF2-40B4-BE49-F238E27FC236}">
                    <a16:creationId xmlns:a16="http://schemas.microsoft.com/office/drawing/2014/main" id="{03CFDC73-0202-4E4D-9E7F-B21DDCE7618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8" name="TextBox 117">
                <a:extLst>
                  <a:ext uri="{FF2B5EF4-FFF2-40B4-BE49-F238E27FC236}">
                    <a16:creationId xmlns:a16="http://schemas.microsoft.com/office/drawing/2014/main" id="{A5A4A1E1-939F-4652-9416-E8CE1132A7E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19" name="TextBox 118">
                <a:extLst>
                  <a:ext uri="{FF2B5EF4-FFF2-40B4-BE49-F238E27FC236}">
                    <a16:creationId xmlns:a16="http://schemas.microsoft.com/office/drawing/2014/main" id="{9B5B6681-A89E-4B1C-8A2A-D8D7CD661F3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20" name="TextBox 119">
                <a:extLst>
                  <a:ext uri="{FF2B5EF4-FFF2-40B4-BE49-F238E27FC236}">
                    <a16:creationId xmlns:a16="http://schemas.microsoft.com/office/drawing/2014/main" id="{781B3FF0-726A-43EB-9A00-3F426D927B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98" name="Group 97">
              <a:extLst>
                <a:ext uri="{FF2B5EF4-FFF2-40B4-BE49-F238E27FC236}">
                  <a16:creationId xmlns:a16="http://schemas.microsoft.com/office/drawing/2014/main" id="{F822765B-6B90-4C04-B7DE-02E68DAD9D54}"/>
                </a:ext>
              </a:extLst>
            </p:cNvPr>
            <p:cNvGrpSpPr/>
            <p:nvPr/>
          </p:nvGrpSpPr>
          <p:grpSpPr>
            <a:xfrm>
              <a:off x="10415671" y="-773215"/>
              <a:ext cx="4332681" cy="8106520"/>
              <a:chOff x="3774253" y="-742359"/>
              <a:chExt cx="4332681" cy="8106520"/>
            </a:xfrm>
            <a:noFill/>
          </p:grpSpPr>
          <p:sp>
            <p:nvSpPr>
              <p:cNvPr id="99" name="TextBox 98">
                <a:extLst>
                  <a:ext uri="{FF2B5EF4-FFF2-40B4-BE49-F238E27FC236}">
                    <a16:creationId xmlns:a16="http://schemas.microsoft.com/office/drawing/2014/main" id="{E9419996-A8BD-4805-A9BA-4F6E37815D7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FADD72FD-5BCA-470F-8F3D-21B84890768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6B5C582D-D10C-43D8-A678-D9288B589D26}"/>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2" name="TextBox 101">
                <a:extLst>
                  <a:ext uri="{FF2B5EF4-FFF2-40B4-BE49-F238E27FC236}">
                    <a16:creationId xmlns:a16="http://schemas.microsoft.com/office/drawing/2014/main" id="{FA3D643B-1EBF-4DF5-A784-75CB9EDD0E1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132DF186-8834-4064-9F36-A70BD88D2B5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4FFBEB9C-DDFB-4CDF-982F-C36E0931FB01}"/>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BF1BADB7-7332-4FC5-9234-895C0B675D9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B7B15767-1D64-40A9-84C8-2CDE860FFDB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8F129DD8-3953-4C66-9F2C-2DD3E4D73A6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1754626D-F08F-4F5F-92F6-CC610B9CD1D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AEE0E7F3-DAF4-42FE-8464-D5666CD52BA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7" name="TextBox 6">
            <a:extLst>
              <a:ext uri="{FF2B5EF4-FFF2-40B4-BE49-F238E27FC236}">
                <a16:creationId xmlns:a16="http://schemas.microsoft.com/office/drawing/2014/main" id="{71F51470-514F-42C6-869F-E44B466F1756}"/>
              </a:ext>
            </a:extLst>
          </p:cNvPr>
          <p:cNvSpPr txBox="1"/>
          <p:nvPr/>
        </p:nvSpPr>
        <p:spPr>
          <a:xfrm>
            <a:off x="3185886" y="2715985"/>
            <a:ext cx="5820228" cy="1426029"/>
          </a:xfrm>
          <a:prstGeom prst="rect">
            <a:avLst/>
          </a:prstGeom>
          <a:noFill/>
        </p:spPr>
        <p:txBody>
          <a:bodyPr wrap="square" rtlCol="0">
            <a:spAutoFit/>
          </a:bodyPr>
          <a:lstStyle/>
          <a:p>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3713408" y="2131657"/>
            <a:ext cx="4765183" cy="1569660"/>
          </a:xfrm>
          <a:prstGeom prst="rect">
            <a:avLst/>
          </a:prstGeom>
          <a:no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9600" dirty="0">
                <a:solidFill>
                  <a:schemeClr val="bg1"/>
                </a:solidFill>
                <a:latin typeface="Coolvetica Rg" panose="020B0603030602020004" pitchFamily="34" charset="0"/>
              </a:rPr>
              <a:t>eat</a:t>
            </a:r>
            <a:r>
              <a:rPr lang="en-US" sz="9600" dirty="0">
                <a:solidFill>
                  <a:srgbClr val="FFFF00"/>
                </a:solidFill>
                <a:latin typeface="Coolvetica Rg" panose="020B0603030602020004" pitchFamily="34" charset="0"/>
              </a:rPr>
              <a:t>ables</a:t>
            </a:r>
          </a:p>
        </p:txBody>
      </p:sp>
      <p:sp>
        <p:nvSpPr>
          <p:cNvPr id="8" name="TextBox 7">
            <a:extLst>
              <a:ext uri="{FF2B5EF4-FFF2-40B4-BE49-F238E27FC236}">
                <a16:creationId xmlns:a16="http://schemas.microsoft.com/office/drawing/2014/main" id="{96B42CEA-3CA5-4039-934C-2E50373B288F}"/>
              </a:ext>
            </a:extLst>
          </p:cNvPr>
          <p:cNvSpPr txBox="1"/>
          <p:nvPr/>
        </p:nvSpPr>
        <p:spPr>
          <a:xfrm>
            <a:off x="8277274" y="4830280"/>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66" name="Rectangle: Rounded Corners 65">
            <a:extLst>
              <a:ext uri="{FF2B5EF4-FFF2-40B4-BE49-F238E27FC236}">
                <a16:creationId xmlns:a16="http://schemas.microsoft.com/office/drawing/2014/main" id="{FB635FF3-DFEB-4D05-843C-82EB52A93562}"/>
              </a:ext>
            </a:extLst>
          </p:cNvPr>
          <p:cNvSpPr/>
          <p:nvPr/>
        </p:nvSpPr>
        <p:spPr>
          <a:xfrm>
            <a:off x="-3634891" y="1064827"/>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3" name="Rectangle: Rounded Corners 92">
            <a:extLst>
              <a:ext uri="{FF2B5EF4-FFF2-40B4-BE49-F238E27FC236}">
                <a16:creationId xmlns:a16="http://schemas.microsoft.com/office/drawing/2014/main" id="{D24965D5-406D-4631-8666-FAD9DE8E0465}"/>
              </a:ext>
            </a:extLst>
          </p:cNvPr>
          <p:cNvSpPr/>
          <p:nvPr/>
        </p:nvSpPr>
        <p:spPr>
          <a:xfrm>
            <a:off x="-3615616" y="1050442"/>
            <a:ext cx="2458474" cy="4457949"/>
          </a:xfrm>
          <a:prstGeom prst="roundRect">
            <a:avLst/>
          </a:prstGeom>
          <a:solidFill>
            <a:schemeClr val="bg1"/>
          </a:solidFill>
          <a:ln w="57150" cap="rnd" cmpd="sng">
            <a:solidFill>
              <a:srgbClr val="FF3562">
                <a:alpha val="68000"/>
              </a:srgbClr>
            </a:solidFill>
            <a:prstDash val="solid"/>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67" name="TextBox 66">
            <a:extLst>
              <a:ext uri="{FF2B5EF4-FFF2-40B4-BE49-F238E27FC236}">
                <a16:creationId xmlns:a16="http://schemas.microsoft.com/office/drawing/2014/main" id="{DC536239-030F-450A-931C-73966ED5FB31}"/>
              </a:ext>
            </a:extLst>
          </p:cNvPr>
          <p:cNvSpPr txBox="1"/>
          <p:nvPr/>
        </p:nvSpPr>
        <p:spPr>
          <a:xfrm>
            <a:off x="-3402358" y="123926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68" name="Picture 67">
            <a:extLst>
              <a:ext uri="{FF2B5EF4-FFF2-40B4-BE49-F238E27FC236}">
                <a16:creationId xmlns:a16="http://schemas.microsoft.com/office/drawing/2014/main" id="{FC180AE5-7338-49C8-9D7D-47AE4BF450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3409" y="2178450"/>
            <a:ext cx="2497152" cy="2497152"/>
          </a:xfrm>
          <a:prstGeom prst="rect">
            <a:avLst/>
          </a:prstGeom>
        </p:spPr>
      </p:pic>
      <p:grpSp>
        <p:nvGrpSpPr>
          <p:cNvPr id="69" name="Group 68">
            <a:extLst>
              <a:ext uri="{FF2B5EF4-FFF2-40B4-BE49-F238E27FC236}">
                <a16:creationId xmlns:a16="http://schemas.microsoft.com/office/drawing/2014/main" id="{ED20FE94-A389-465F-920B-8EEF2AEE821E}"/>
              </a:ext>
            </a:extLst>
          </p:cNvPr>
          <p:cNvGrpSpPr/>
          <p:nvPr/>
        </p:nvGrpSpPr>
        <p:grpSpPr>
          <a:xfrm>
            <a:off x="13963047" y="1064828"/>
            <a:ext cx="2829678" cy="4457949"/>
            <a:chOff x="8993676" y="1824054"/>
            <a:chExt cx="2829678" cy="4457949"/>
          </a:xfrm>
        </p:grpSpPr>
        <p:sp>
          <p:nvSpPr>
            <p:cNvPr id="70" name="Rectangle: Rounded Corners 69">
              <a:extLst>
                <a:ext uri="{FF2B5EF4-FFF2-40B4-BE49-F238E27FC236}">
                  <a16:creationId xmlns:a16="http://schemas.microsoft.com/office/drawing/2014/main" id="{C4983360-AA47-4BD3-9487-5AB2E73E15D0}"/>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1" name="TextBox 70">
              <a:extLst>
                <a:ext uri="{FF2B5EF4-FFF2-40B4-BE49-F238E27FC236}">
                  <a16:creationId xmlns:a16="http://schemas.microsoft.com/office/drawing/2014/main" id="{7AF3A241-26A0-430F-B4E4-540BB4BBB34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72" name="Picture 71">
              <a:extLst>
                <a:ext uri="{FF2B5EF4-FFF2-40B4-BE49-F238E27FC236}">
                  <a16:creationId xmlns:a16="http://schemas.microsoft.com/office/drawing/2014/main" id="{620D7ED3-ED85-4496-83B3-1BAC331706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73" name="Group 72">
            <a:extLst>
              <a:ext uri="{FF2B5EF4-FFF2-40B4-BE49-F238E27FC236}">
                <a16:creationId xmlns:a16="http://schemas.microsoft.com/office/drawing/2014/main" id="{4A9ABB37-B9BE-4175-AF1E-FA907EDD0245}"/>
              </a:ext>
            </a:extLst>
          </p:cNvPr>
          <p:cNvGrpSpPr/>
          <p:nvPr/>
        </p:nvGrpSpPr>
        <p:grpSpPr>
          <a:xfrm>
            <a:off x="6608296" y="-4767224"/>
            <a:ext cx="3337956" cy="4457949"/>
            <a:chOff x="5902803" y="1837481"/>
            <a:chExt cx="3337956" cy="4457949"/>
          </a:xfrm>
        </p:grpSpPr>
        <p:sp>
          <p:nvSpPr>
            <p:cNvPr id="74" name="Rectangle: Rounded Corners 73">
              <a:extLst>
                <a:ext uri="{FF2B5EF4-FFF2-40B4-BE49-F238E27FC236}">
                  <a16:creationId xmlns:a16="http://schemas.microsoft.com/office/drawing/2014/main" id="{C3D57D0C-0403-457D-9FC8-7120D4A15CE9}"/>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75" name="Group 74">
              <a:extLst>
                <a:ext uri="{FF2B5EF4-FFF2-40B4-BE49-F238E27FC236}">
                  <a16:creationId xmlns:a16="http://schemas.microsoft.com/office/drawing/2014/main" id="{AE5DC4BD-5F62-47F4-A767-3F84519921B4}"/>
                </a:ext>
              </a:extLst>
            </p:cNvPr>
            <p:cNvGrpSpPr/>
            <p:nvPr/>
          </p:nvGrpSpPr>
          <p:grpSpPr>
            <a:xfrm>
              <a:off x="5902803" y="2010543"/>
              <a:ext cx="3337956" cy="3588870"/>
              <a:chOff x="5902803" y="2010543"/>
              <a:chExt cx="3337956" cy="3588870"/>
            </a:xfrm>
          </p:grpSpPr>
          <p:sp>
            <p:nvSpPr>
              <p:cNvPr id="76" name="TextBox 75">
                <a:extLst>
                  <a:ext uri="{FF2B5EF4-FFF2-40B4-BE49-F238E27FC236}">
                    <a16:creationId xmlns:a16="http://schemas.microsoft.com/office/drawing/2014/main" id="{C9CFB949-01EE-48C8-AD62-0C56AC485F35}"/>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77" name="Picture 76">
                <a:extLst>
                  <a:ext uri="{FF2B5EF4-FFF2-40B4-BE49-F238E27FC236}">
                    <a16:creationId xmlns:a16="http://schemas.microsoft.com/office/drawing/2014/main" id="{0AE3A4A6-B850-4F5C-84BB-62698CCEA5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85" name="Straight Connector 84">
            <a:extLst>
              <a:ext uri="{FF2B5EF4-FFF2-40B4-BE49-F238E27FC236}">
                <a16:creationId xmlns:a16="http://schemas.microsoft.com/office/drawing/2014/main" id="{C8B1EA41-436A-4D66-8B67-8864F89F66AC}"/>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FC4B8F10-C60B-4E8D-9476-3FE0A13ADDFB}"/>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67720CA3-48E6-4DDC-87DC-1030622EF4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88" name="Straight Connector 87">
            <a:extLst>
              <a:ext uri="{FF2B5EF4-FFF2-40B4-BE49-F238E27FC236}">
                <a16:creationId xmlns:a16="http://schemas.microsoft.com/office/drawing/2014/main" id="{1923B024-31A6-45EB-93CD-5B470F3D7F1D}"/>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89" name="Group 88">
            <a:extLst>
              <a:ext uri="{FF2B5EF4-FFF2-40B4-BE49-F238E27FC236}">
                <a16:creationId xmlns:a16="http://schemas.microsoft.com/office/drawing/2014/main" id="{62147943-64B6-40C5-BD22-47B1889F646F}"/>
              </a:ext>
            </a:extLst>
          </p:cNvPr>
          <p:cNvGrpSpPr/>
          <p:nvPr/>
        </p:nvGrpSpPr>
        <p:grpSpPr>
          <a:xfrm>
            <a:off x="2359472" y="7863292"/>
            <a:ext cx="2707872" cy="4457949"/>
            <a:chOff x="3144166" y="1824054"/>
            <a:chExt cx="2707872" cy="4457949"/>
          </a:xfrm>
        </p:grpSpPr>
        <p:sp>
          <p:nvSpPr>
            <p:cNvPr id="90" name="Rectangle: Rounded Corners 89">
              <a:extLst>
                <a:ext uri="{FF2B5EF4-FFF2-40B4-BE49-F238E27FC236}">
                  <a16:creationId xmlns:a16="http://schemas.microsoft.com/office/drawing/2014/main" id="{1E42E066-79C2-481B-B6A4-11386A4429BC}"/>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1" name="TextBox 90">
              <a:extLst>
                <a:ext uri="{FF2B5EF4-FFF2-40B4-BE49-F238E27FC236}">
                  <a16:creationId xmlns:a16="http://schemas.microsoft.com/office/drawing/2014/main" id="{34368F91-1BF5-4422-858A-D04BEBEB3080}"/>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92" name="Picture 91">
              <a:extLst>
                <a:ext uri="{FF2B5EF4-FFF2-40B4-BE49-F238E27FC236}">
                  <a16:creationId xmlns:a16="http://schemas.microsoft.com/office/drawing/2014/main" id="{7977FED6-26AF-41B3-B481-17A07F8977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spTree>
    <p:extLst>
      <p:ext uri="{BB962C8B-B14F-4D97-AF65-F5344CB8AC3E}">
        <p14:creationId xmlns:p14="http://schemas.microsoft.com/office/powerpoint/2010/main" val="3093442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1" name="Group 30">
            <a:extLst>
              <a:ext uri="{FF2B5EF4-FFF2-40B4-BE49-F238E27FC236}">
                <a16:creationId xmlns:a16="http://schemas.microsoft.com/office/drawing/2014/main" id="{41989386-1CE1-404B-8DE2-06A119EC3B02}"/>
              </a:ext>
            </a:extLst>
          </p:cNvPr>
          <p:cNvGrpSpPr/>
          <p:nvPr/>
        </p:nvGrpSpPr>
        <p:grpSpPr>
          <a:xfrm>
            <a:off x="-118810" y="-1145047"/>
            <a:ext cx="15280440" cy="8161734"/>
            <a:chOff x="-532088" y="-773215"/>
            <a:chExt cx="15280440" cy="8161734"/>
          </a:xfrm>
        </p:grpSpPr>
        <p:grpSp>
          <p:nvGrpSpPr>
            <p:cNvPr id="32" name="Group 31">
              <a:extLst>
                <a:ext uri="{FF2B5EF4-FFF2-40B4-BE49-F238E27FC236}">
                  <a16:creationId xmlns:a16="http://schemas.microsoft.com/office/drawing/2014/main" id="{FD85C326-50EB-4026-946D-363498FE2914}"/>
                </a:ext>
              </a:extLst>
            </p:cNvPr>
            <p:cNvGrpSpPr/>
            <p:nvPr/>
          </p:nvGrpSpPr>
          <p:grpSpPr>
            <a:xfrm>
              <a:off x="3107367" y="-718001"/>
              <a:ext cx="4332681" cy="8106520"/>
              <a:chOff x="3774253" y="-742359"/>
              <a:chExt cx="4332681" cy="8106520"/>
            </a:xfrm>
            <a:noFill/>
          </p:grpSpPr>
          <p:sp>
            <p:nvSpPr>
              <p:cNvPr id="73" name="TextBox 72">
                <a:extLst>
                  <a:ext uri="{FF2B5EF4-FFF2-40B4-BE49-F238E27FC236}">
                    <a16:creationId xmlns:a16="http://schemas.microsoft.com/office/drawing/2014/main" id="{82B9DB2F-FB65-47D0-9724-EEE3DE0D8C2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09058930-195D-45CC-B666-5957AB89567E}"/>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501849A-99C3-4E7B-813B-12A62D56EEA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5A3C2579-6CC6-491F-8032-058F095D0F5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35A16950-B15A-4D09-B92F-DC8805F0D44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B7060BBC-A37A-4A67-8CC8-025910E8495A}"/>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37959E07-4A8A-4DBB-8E7C-0589CE155B0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CEC46252-7502-4477-9574-4572682037C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671A0EBA-8CC0-4D71-A074-AA1E0D4D87C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981E1F1E-5F92-4535-A3FA-78354B31CF8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63D2BA5A-C68D-4CCC-AFBE-05080D364B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4BD492AF-5673-4425-BFA2-988475FEBAD1}"/>
                </a:ext>
              </a:extLst>
            </p:cNvPr>
            <p:cNvGrpSpPr/>
            <p:nvPr/>
          </p:nvGrpSpPr>
          <p:grpSpPr>
            <a:xfrm>
              <a:off x="-532088" y="-718001"/>
              <a:ext cx="4332681" cy="8106520"/>
              <a:chOff x="3774253" y="-742359"/>
              <a:chExt cx="4332681" cy="8106520"/>
            </a:xfrm>
            <a:noFill/>
          </p:grpSpPr>
          <p:sp>
            <p:nvSpPr>
              <p:cNvPr id="62" name="TextBox 61">
                <a:extLst>
                  <a:ext uri="{FF2B5EF4-FFF2-40B4-BE49-F238E27FC236}">
                    <a16:creationId xmlns:a16="http://schemas.microsoft.com/office/drawing/2014/main" id="{E8BC45D3-EF02-43BC-93F0-AE3D0844D99C}"/>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CC8DD4AF-2278-4517-BC6F-C903E4461FAB}"/>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F9DE8A55-D7F5-48EB-A86A-3DA0BFEE182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960B6F65-8E81-414D-9F88-22178848D56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300A036D-CCF7-4142-9585-E67F2780A1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A7D1473A-DA47-4580-81C4-858983D2D70F}"/>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DD362BF3-1AD0-4CE6-9751-71FB9CB0D1C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CE483457-839C-48C5-83D9-78941C16E4D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C7CFD887-A479-4909-8F1A-66509B6D39D7}"/>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F52C4125-5CB6-4967-8DAA-D8F650E8DED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4326FFE5-1724-4882-A2D3-FC41559D454A}"/>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57CC3683-C11A-41E3-ACD1-CDE7F5C7AF8E}"/>
                </a:ext>
              </a:extLst>
            </p:cNvPr>
            <p:cNvGrpSpPr/>
            <p:nvPr/>
          </p:nvGrpSpPr>
          <p:grpSpPr>
            <a:xfrm>
              <a:off x="6782266" y="-773215"/>
              <a:ext cx="4332681" cy="8106520"/>
              <a:chOff x="3774253" y="-742359"/>
              <a:chExt cx="4332681" cy="8106520"/>
            </a:xfrm>
            <a:noFill/>
          </p:grpSpPr>
          <p:sp>
            <p:nvSpPr>
              <p:cNvPr id="51" name="TextBox 50">
                <a:extLst>
                  <a:ext uri="{FF2B5EF4-FFF2-40B4-BE49-F238E27FC236}">
                    <a16:creationId xmlns:a16="http://schemas.microsoft.com/office/drawing/2014/main" id="{F6BFCBF9-484A-4427-895D-6A7F00183C4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B036703B-9642-467D-AF40-FA25658B495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2372AAE2-2A5C-44F8-BE36-1439CAE6B55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5AD790C2-6487-4C02-A432-3458889C35D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B82B461B-E263-47C8-86B0-6C287BE761F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CF1B91AD-C635-4B40-BC74-BF42052C6AC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161410E2-AF40-462A-976D-E7A505188DB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29120530-B264-4641-B22C-3BEB43ED7D8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C97A4DB6-B441-4B18-A087-24040EF618B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0B570F83-7D54-4BFA-8323-5916E64541E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BCDB4F41-25FC-4616-B7E6-5CDE0738B69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903388F3-AF34-4BF6-B3CA-76CC62B6D65E}"/>
                </a:ext>
              </a:extLst>
            </p:cNvPr>
            <p:cNvGrpSpPr/>
            <p:nvPr/>
          </p:nvGrpSpPr>
          <p:grpSpPr>
            <a:xfrm>
              <a:off x="10415671" y="-773215"/>
              <a:ext cx="4332681" cy="8106520"/>
              <a:chOff x="3774253" y="-742359"/>
              <a:chExt cx="4332681" cy="8106520"/>
            </a:xfrm>
            <a:noFill/>
          </p:grpSpPr>
          <p:sp>
            <p:nvSpPr>
              <p:cNvPr id="36" name="TextBox 35">
                <a:extLst>
                  <a:ext uri="{FF2B5EF4-FFF2-40B4-BE49-F238E27FC236}">
                    <a16:creationId xmlns:a16="http://schemas.microsoft.com/office/drawing/2014/main" id="{76CD3F12-0E72-475C-9418-723A93C0B7F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07232513-C1B8-4CDE-957A-81C7093AAE7B}"/>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3FFB1C42-8DB8-45A8-AD7D-71D45271323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CD0210CF-7B43-4760-81FC-B4CAB5053DC9}"/>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F00B1000-E585-4A1D-9EAD-A7827F5409B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7B43F855-9F03-4A35-9356-1D63C3E14FA3}"/>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5E5CD87F-9F88-4C80-AD90-75B2DFDE108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29D4CA06-3E94-4642-9404-487F8DA35F3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FEC4FAD1-D965-4318-B70B-2726864DAC1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3EE5A77A-6C4E-4BCD-938B-4FB256A7E64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E6CB6809-BD2C-4B13-AE3A-3C5DC9F40E6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a:ln w="57150" cap="rnd" cmpd="sng">
            <a:solidFill>
              <a:srgbClr val="FF3562">
                <a:alpha val="68000"/>
              </a:srgbClr>
            </a:solidFill>
            <a:prstDash val="solid"/>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b="1">
              <a:ln w="22225">
                <a:solidFill>
                  <a:schemeClr val="accent2"/>
                </a:solidFill>
                <a:prstDash val="solid"/>
              </a:ln>
              <a:solidFill>
                <a:schemeClr val="accent2">
                  <a:lumMod val="40000"/>
                  <a:lumOff val="60000"/>
                </a:schemeClr>
              </a:solidFill>
            </a:endParaRPr>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12" name="Group 11">
            <a:extLst>
              <a:ext uri="{FF2B5EF4-FFF2-40B4-BE49-F238E27FC236}">
                <a16:creationId xmlns:a16="http://schemas.microsoft.com/office/drawing/2014/main" id="{A9051DDD-82B2-4D81-84C7-4F51AB6529E2}"/>
              </a:ext>
            </a:extLst>
          </p:cNvPr>
          <p:cNvGrpSpPr/>
          <p:nvPr/>
        </p:nvGrpSpPr>
        <p:grpSpPr>
          <a:xfrm>
            <a:off x="3144166" y="1824054"/>
            <a:ext cx="2707872" cy="4457949"/>
            <a:chOff x="3144166" y="1824054"/>
            <a:chExt cx="2707872" cy="4457949"/>
          </a:xfrm>
        </p:grpSpPr>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881420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53" name="Group 52">
            <a:extLst>
              <a:ext uri="{FF2B5EF4-FFF2-40B4-BE49-F238E27FC236}">
                <a16:creationId xmlns:a16="http://schemas.microsoft.com/office/drawing/2014/main" id="{8104A361-2B54-4C1B-BCDE-779CC5140985}"/>
              </a:ext>
            </a:extLst>
          </p:cNvPr>
          <p:cNvGrpSpPr/>
          <p:nvPr/>
        </p:nvGrpSpPr>
        <p:grpSpPr>
          <a:xfrm>
            <a:off x="-130448" y="-290205"/>
            <a:ext cx="15280440" cy="8161734"/>
            <a:chOff x="-532088" y="-773215"/>
            <a:chExt cx="15280440" cy="8161734"/>
          </a:xfrm>
        </p:grpSpPr>
        <p:grpSp>
          <p:nvGrpSpPr>
            <p:cNvPr id="54" name="Group 53">
              <a:extLst>
                <a:ext uri="{FF2B5EF4-FFF2-40B4-BE49-F238E27FC236}">
                  <a16:creationId xmlns:a16="http://schemas.microsoft.com/office/drawing/2014/main" id="{8959566E-F38E-4967-A773-5077AF53C42B}"/>
                </a:ext>
              </a:extLst>
            </p:cNvPr>
            <p:cNvGrpSpPr/>
            <p:nvPr/>
          </p:nvGrpSpPr>
          <p:grpSpPr>
            <a:xfrm>
              <a:off x="3107367" y="-718001"/>
              <a:ext cx="4332681" cy="8106520"/>
              <a:chOff x="3774253" y="-742359"/>
              <a:chExt cx="4332681" cy="8106520"/>
            </a:xfrm>
            <a:noFill/>
          </p:grpSpPr>
          <p:sp>
            <p:nvSpPr>
              <p:cNvPr id="91" name="TextBox 90">
                <a:extLst>
                  <a:ext uri="{FF2B5EF4-FFF2-40B4-BE49-F238E27FC236}">
                    <a16:creationId xmlns:a16="http://schemas.microsoft.com/office/drawing/2014/main" id="{1A1A4B61-5F92-4107-9DD9-07A4ABF0B90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ECB50B63-FC82-4F86-B5EF-478ACF6D4614}"/>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E1CCD4D3-56BE-4CBA-9637-2FB4B4E947A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77E70724-9014-4B3A-A5D6-A020A2EB35B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6ACB2929-1CDB-41D5-A457-4E1A4808660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6" name="TextBox 95">
                <a:extLst>
                  <a:ext uri="{FF2B5EF4-FFF2-40B4-BE49-F238E27FC236}">
                    <a16:creationId xmlns:a16="http://schemas.microsoft.com/office/drawing/2014/main" id="{E07A5CE0-D916-45FF-ABAF-4A093FB6FC0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7" name="TextBox 96">
                <a:extLst>
                  <a:ext uri="{FF2B5EF4-FFF2-40B4-BE49-F238E27FC236}">
                    <a16:creationId xmlns:a16="http://schemas.microsoft.com/office/drawing/2014/main" id="{C7E0B7B7-9346-44F5-A6D4-0926A6A8D564}"/>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8" name="TextBox 97">
                <a:extLst>
                  <a:ext uri="{FF2B5EF4-FFF2-40B4-BE49-F238E27FC236}">
                    <a16:creationId xmlns:a16="http://schemas.microsoft.com/office/drawing/2014/main" id="{10757865-26B1-4D0D-A166-4998CA3B698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9" name="TextBox 98">
                <a:extLst>
                  <a:ext uri="{FF2B5EF4-FFF2-40B4-BE49-F238E27FC236}">
                    <a16:creationId xmlns:a16="http://schemas.microsoft.com/office/drawing/2014/main" id="{86E2800C-B257-4522-877A-03443A8C284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00D66450-3AF1-45F2-A094-9EBF6FA7ED7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83C0713D-FD23-41B5-A7EB-CDC20D3D7AE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5" name="Group 54">
              <a:extLst>
                <a:ext uri="{FF2B5EF4-FFF2-40B4-BE49-F238E27FC236}">
                  <a16:creationId xmlns:a16="http://schemas.microsoft.com/office/drawing/2014/main" id="{E29C90E5-CDFD-4DE5-B159-D1A614AB5EC5}"/>
                </a:ext>
              </a:extLst>
            </p:cNvPr>
            <p:cNvGrpSpPr/>
            <p:nvPr/>
          </p:nvGrpSpPr>
          <p:grpSpPr>
            <a:xfrm>
              <a:off x="-532088" y="-718001"/>
              <a:ext cx="4332681" cy="8106520"/>
              <a:chOff x="3774253" y="-742359"/>
              <a:chExt cx="4332681" cy="8106520"/>
            </a:xfrm>
            <a:noFill/>
          </p:grpSpPr>
          <p:sp>
            <p:nvSpPr>
              <p:cNvPr id="80" name="TextBox 79">
                <a:extLst>
                  <a:ext uri="{FF2B5EF4-FFF2-40B4-BE49-F238E27FC236}">
                    <a16:creationId xmlns:a16="http://schemas.microsoft.com/office/drawing/2014/main" id="{F3D7D627-C121-40B1-B739-C75B2F8821B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E39F4258-4194-4B09-87B5-2476C5852B9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5A88D9AE-77B9-4AF1-9663-05F52837861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A6A24E1B-D880-468D-8625-3E8CB6A45B2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2A4B0340-436D-4827-9A65-B10A18095E4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7FCC4A85-3A22-4433-B15D-D0A3BDD8493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EFCEEB5C-2910-4BE2-9C4B-67F5CF65236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6A73F692-1000-449E-9D52-283F29C3D94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8" name="TextBox 87">
                <a:extLst>
                  <a:ext uri="{FF2B5EF4-FFF2-40B4-BE49-F238E27FC236}">
                    <a16:creationId xmlns:a16="http://schemas.microsoft.com/office/drawing/2014/main" id="{231511CF-21D8-41B0-9005-A48223D51D1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7CCB8D3F-EA59-4C56-BF77-20E8874AC79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3810A1AD-9FBE-4F40-8628-6C2BB33D2A8D}"/>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6" name="Group 55">
              <a:extLst>
                <a:ext uri="{FF2B5EF4-FFF2-40B4-BE49-F238E27FC236}">
                  <a16:creationId xmlns:a16="http://schemas.microsoft.com/office/drawing/2014/main" id="{9374980A-1820-48F2-A85C-A64DBAA3DD34}"/>
                </a:ext>
              </a:extLst>
            </p:cNvPr>
            <p:cNvGrpSpPr/>
            <p:nvPr/>
          </p:nvGrpSpPr>
          <p:grpSpPr>
            <a:xfrm>
              <a:off x="6782266" y="-773215"/>
              <a:ext cx="4332681" cy="8106520"/>
              <a:chOff x="3774253" y="-742359"/>
              <a:chExt cx="4332681" cy="8106520"/>
            </a:xfrm>
            <a:noFill/>
          </p:grpSpPr>
          <p:sp>
            <p:nvSpPr>
              <p:cNvPr id="69" name="TextBox 68">
                <a:extLst>
                  <a:ext uri="{FF2B5EF4-FFF2-40B4-BE49-F238E27FC236}">
                    <a16:creationId xmlns:a16="http://schemas.microsoft.com/office/drawing/2014/main" id="{C87A7CAE-2CC6-4F23-B90A-7AAEE0340FE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5292C4DB-5AB9-433E-AEF3-B8D1A54B431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CFF30513-CC5D-488E-9108-F192BE9E413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601CF1D8-E670-4D63-BE0B-D5D762A30E2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E8D7C46F-2C4F-461A-922E-0FCB434EBB0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A1E0A46-A14D-40D5-8A67-2EEE1952D83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36BC54A7-99CE-427B-8D04-FA2600FA194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D43E86F7-AD89-4EE7-8450-EB82EB5ADD8E}"/>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7C6FF3EE-33D1-43A3-8DC0-17F57D60400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1CB4FF1-0CB4-4955-AAD5-AF6566BCDE9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6ACA16A0-5FFF-45D6-8C2C-AD6418CBA44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57" name="Group 56">
              <a:extLst>
                <a:ext uri="{FF2B5EF4-FFF2-40B4-BE49-F238E27FC236}">
                  <a16:creationId xmlns:a16="http://schemas.microsoft.com/office/drawing/2014/main" id="{3BC09B60-3D1A-4783-AFA0-9A29B89E404A}"/>
                </a:ext>
              </a:extLst>
            </p:cNvPr>
            <p:cNvGrpSpPr/>
            <p:nvPr/>
          </p:nvGrpSpPr>
          <p:grpSpPr>
            <a:xfrm>
              <a:off x="10415671" y="-773215"/>
              <a:ext cx="4332681" cy="8106520"/>
              <a:chOff x="3774253" y="-742359"/>
              <a:chExt cx="4332681" cy="8106520"/>
            </a:xfrm>
            <a:noFill/>
          </p:grpSpPr>
          <p:sp>
            <p:nvSpPr>
              <p:cNvPr id="58" name="TextBox 57">
                <a:extLst>
                  <a:ext uri="{FF2B5EF4-FFF2-40B4-BE49-F238E27FC236}">
                    <a16:creationId xmlns:a16="http://schemas.microsoft.com/office/drawing/2014/main" id="{1A7C76C6-22DC-42CD-BF22-788B05D853A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D3040A51-4401-457E-91F5-64D3A5FC6BF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2F30AADC-67CF-4510-922B-4256C545986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08D78FD0-7C80-4759-9FC4-EE6BB1D7C4A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6B9E69B0-049D-44A7-8DC5-E4B23277824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FB8F51E1-8484-4AF3-A043-873B3E954FD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30188139-B202-45E8-998A-1D2699A0DA4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5050C6DE-02FA-4E67-ACFC-05DFAE7DF81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A5E31916-8F89-4ED7-A26B-D8E6C83A3C1E}"/>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6627CD8B-B0B1-48F1-9936-E160FEA5BDF2}"/>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3894077B-EDFE-469D-B901-CD640FC81570}"/>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30" name="Rectangle: Rounded Corners 29">
            <a:extLst>
              <a:ext uri="{FF2B5EF4-FFF2-40B4-BE49-F238E27FC236}">
                <a16:creationId xmlns:a16="http://schemas.microsoft.com/office/drawing/2014/main" id="{D0A447B6-402D-43C4-A9C6-8AF8805436BF}"/>
              </a:ext>
            </a:extLst>
          </p:cNvPr>
          <p:cNvSpPr/>
          <p:nvPr/>
        </p:nvSpPr>
        <p:spPr>
          <a:xfrm rot="1124110">
            <a:off x="4810346" y="-1966912"/>
            <a:ext cx="7334721" cy="13300044"/>
          </a:xfrm>
          <a:prstGeom prst="roundRect">
            <a:avLst/>
          </a:prstGeom>
          <a:solidFill>
            <a:schemeClr val="bg1"/>
          </a:solidFill>
          <a:ln w="254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0" y="-2"/>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25748"/>
            <a:ext cx="4832252" cy="4832252"/>
          </a:xfrm>
          <a:prstGeom prst="rect">
            <a:avLst/>
          </a:prstGeom>
        </p:spPr>
      </p:pic>
      <p:sp>
        <p:nvSpPr>
          <p:cNvPr id="14" name="TextBox 13">
            <a:extLst>
              <a:ext uri="{FF2B5EF4-FFF2-40B4-BE49-F238E27FC236}">
                <a16:creationId xmlns:a16="http://schemas.microsoft.com/office/drawing/2014/main" id="{58147F1C-76CE-4DBC-B598-F04773B4F327}"/>
              </a:ext>
            </a:extLst>
          </p:cNvPr>
          <p:cNvSpPr txBox="1"/>
          <p:nvPr/>
        </p:nvSpPr>
        <p:spPr>
          <a:xfrm>
            <a:off x="5880126" y="646329"/>
            <a:ext cx="4277032"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INTRODUCTION</a:t>
            </a:r>
          </a:p>
        </p:txBody>
      </p:sp>
      <p:sp>
        <p:nvSpPr>
          <p:cNvPr id="15" name="TextBox 14">
            <a:extLst>
              <a:ext uri="{FF2B5EF4-FFF2-40B4-BE49-F238E27FC236}">
                <a16:creationId xmlns:a16="http://schemas.microsoft.com/office/drawing/2014/main" id="{7112B4AA-5091-43C6-853C-4DD8D54B8974}"/>
              </a:ext>
            </a:extLst>
          </p:cNvPr>
          <p:cNvSpPr txBox="1"/>
          <p:nvPr/>
        </p:nvSpPr>
        <p:spPr>
          <a:xfrm>
            <a:off x="6033266" y="1671003"/>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grpSp>
        <p:nvGrpSpPr>
          <p:cNvPr id="35" name="Group 34">
            <a:extLst>
              <a:ext uri="{FF2B5EF4-FFF2-40B4-BE49-F238E27FC236}">
                <a16:creationId xmlns:a16="http://schemas.microsoft.com/office/drawing/2014/main" id="{787979F7-23B7-43F8-99BE-7395922CB391}"/>
              </a:ext>
            </a:extLst>
          </p:cNvPr>
          <p:cNvGrpSpPr/>
          <p:nvPr/>
        </p:nvGrpSpPr>
        <p:grpSpPr>
          <a:xfrm>
            <a:off x="21530397" y="-476694"/>
            <a:ext cx="2829678" cy="4457949"/>
            <a:chOff x="8993676" y="1824054"/>
            <a:chExt cx="2829678" cy="4457949"/>
          </a:xfrm>
        </p:grpSpPr>
        <p:sp>
          <p:nvSpPr>
            <p:cNvPr id="36" name="Rectangle: Rounded Corners 35">
              <a:extLst>
                <a:ext uri="{FF2B5EF4-FFF2-40B4-BE49-F238E27FC236}">
                  <a16:creationId xmlns:a16="http://schemas.microsoft.com/office/drawing/2014/main" id="{380FDE9E-CD3B-4B53-8415-2B77C31C4F47}"/>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7" name="TextBox 36">
              <a:extLst>
                <a:ext uri="{FF2B5EF4-FFF2-40B4-BE49-F238E27FC236}">
                  <a16:creationId xmlns:a16="http://schemas.microsoft.com/office/drawing/2014/main" id="{417FC656-CA72-4247-8A87-A8C56353F3B5}"/>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38" name="Picture 37">
              <a:extLst>
                <a:ext uri="{FF2B5EF4-FFF2-40B4-BE49-F238E27FC236}">
                  <a16:creationId xmlns:a16="http://schemas.microsoft.com/office/drawing/2014/main" id="{128A6B32-163A-420A-877D-F659E603B9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39" name="Group 38">
            <a:extLst>
              <a:ext uri="{FF2B5EF4-FFF2-40B4-BE49-F238E27FC236}">
                <a16:creationId xmlns:a16="http://schemas.microsoft.com/office/drawing/2014/main" id="{2A189527-9E9F-4070-BF76-58DA95302066}"/>
              </a:ext>
            </a:extLst>
          </p:cNvPr>
          <p:cNvGrpSpPr/>
          <p:nvPr/>
        </p:nvGrpSpPr>
        <p:grpSpPr>
          <a:xfrm>
            <a:off x="18439524" y="-463267"/>
            <a:ext cx="3337956" cy="4457949"/>
            <a:chOff x="5902803" y="1837481"/>
            <a:chExt cx="3337956" cy="4457949"/>
          </a:xfrm>
        </p:grpSpPr>
        <p:sp>
          <p:nvSpPr>
            <p:cNvPr id="40" name="Rectangle: Rounded Corners 39">
              <a:extLst>
                <a:ext uri="{FF2B5EF4-FFF2-40B4-BE49-F238E27FC236}">
                  <a16:creationId xmlns:a16="http://schemas.microsoft.com/office/drawing/2014/main" id="{E0E41EDC-F6FE-4013-8C78-926CE0431474}"/>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41" name="Group 40">
              <a:extLst>
                <a:ext uri="{FF2B5EF4-FFF2-40B4-BE49-F238E27FC236}">
                  <a16:creationId xmlns:a16="http://schemas.microsoft.com/office/drawing/2014/main" id="{C0831CCF-D974-4FE1-B400-1FEC84835246}"/>
                </a:ext>
              </a:extLst>
            </p:cNvPr>
            <p:cNvGrpSpPr/>
            <p:nvPr/>
          </p:nvGrpSpPr>
          <p:grpSpPr>
            <a:xfrm>
              <a:off x="5902803" y="2010543"/>
              <a:ext cx="3337956" cy="3588870"/>
              <a:chOff x="5902803" y="2010543"/>
              <a:chExt cx="3337956" cy="3588870"/>
            </a:xfrm>
          </p:grpSpPr>
          <p:sp>
            <p:nvSpPr>
              <p:cNvPr id="42" name="TextBox 41">
                <a:extLst>
                  <a:ext uri="{FF2B5EF4-FFF2-40B4-BE49-F238E27FC236}">
                    <a16:creationId xmlns:a16="http://schemas.microsoft.com/office/drawing/2014/main" id="{C8B0AAB0-9D61-40AB-A81E-42007C2B7604}"/>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43" name="Picture 42">
                <a:extLst>
                  <a:ext uri="{FF2B5EF4-FFF2-40B4-BE49-F238E27FC236}">
                    <a16:creationId xmlns:a16="http://schemas.microsoft.com/office/drawing/2014/main" id="{ADB046FE-6848-45EF-8DA3-5DA2CDF45C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grpSp>
        <p:nvGrpSpPr>
          <p:cNvPr id="3" name="Group 2">
            <a:extLst>
              <a:ext uri="{FF2B5EF4-FFF2-40B4-BE49-F238E27FC236}">
                <a16:creationId xmlns:a16="http://schemas.microsoft.com/office/drawing/2014/main" id="{9081F8D8-023A-4CA4-B4BF-4FA73B99DED7}"/>
              </a:ext>
            </a:extLst>
          </p:cNvPr>
          <p:cNvGrpSpPr/>
          <p:nvPr/>
        </p:nvGrpSpPr>
        <p:grpSpPr>
          <a:xfrm>
            <a:off x="14792074" y="-447636"/>
            <a:ext cx="2707872" cy="4457949"/>
            <a:chOff x="14792074" y="-447636"/>
            <a:chExt cx="2707872" cy="4457949"/>
          </a:xfrm>
        </p:grpSpPr>
        <p:sp>
          <p:nvSpPr>
            <p:cNvPr id="45" name="Rectangle: Rounded Corners 44">
              <a:extLst>
                <a:ext uri="{FF2B5EF4-FFF2-40B4-BE49-F238E27FC236}">
                  <a16:creationId xmlns:a16="http://schemas.microsoft.com/office/drawing/2014/main" id="{81EE53AD-3885-4CDF-A0A6-AF4A0ED91FED}"/>
                </a:ext>
              </a:extLst>
            </p:cNvPr>
            <p:cNvSpPr/>
            <p:nvPr/>
          </p:nvSpPr>
          <p:spPr>
            <a:xfrm>
              <a:off x="15041471" y="-447636"/>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TextBox 45">
              <a:extLst>
                <a:ext uri="{FF2B5EF4-FFF2-40B4-BE49-F238E27FC236}">
                  <a16:creationId xmlns:a16="http://schemas.microsoft.com/office/drawing/2014/main" id="{4EEEFBF0-056C-42F5-AC55-A019FC4923F6}"/>
                </a:ext>
              </a:extLst>
            </p:cNvPr>
            <p:cNvSpPr txBox="1"/>
            <p:nvPr/>
          </p:nvSpPr>
          <p:spPr>
            <a:xfrm>
              <a:off x="15393954" y="-278824"/>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47" name="Picture 46">
              <a:extLst>
                <a:ext uri="{FF2B5EF4-FFF2-40B4-BE49-F238E27FC236}">
                  <a16:creationId xmlns:a16="http://schemas.microsoft.com/office/drawing/2014/main" id="{88348D81-B4BB-42B6-8B53-974B2B0AA75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92074" y="646329"/>
              <a:ext cx="2707872" cy="2354102"/>
            </a:xfrm>
            <a:prstGeom prst="rect">
              <a:avLst/>
            </a:prstGeom>
          </p:spPr>
        </p:pic>
      </p:grpSp>
      <p:cxnSp>
        <p:nvCxnSpPr>
          <p:cNvPr id="48" name="Straight Connector 47">
            <a:extLst>
              <a:ext uri="{FF2B5EF4-FFF2-40B4-BE49-F238E27FC236}">
                <a16:creationId xmlns:a16="http://schemas.microsoft.com/office/drawing/2014/main" id="{097D8519-F78F-4210-818C-85501BEF9F10}"/>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24D0D73A-1E98-47AC-BC6E-CF064DBB3778}"/>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52CC5789-DDB3-45E5-A970-13A1AEDFC0D7}"/>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9265B6D3-4DBE-4EAE-9557-5030E27D82EE}"/>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855319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1" name="Group 30">
            <a:extLst>
              <a:ext uri="{FF2B5EF4-FFF2-40B4-BE49-F238E27FC236}">
                <a16:creationId xmlns:a16="http://schemas.microsoft.com/office/drawing/2014/main" id="{6F9FEED0-05AE-4680-B051-4E77246B5F90}"/>
              </a:ext>
            </a:extLst>
          </p:cNvPr>
          <p:cNvGrpSpPr/>
          <p:nvPr/>
        </p:nvGrpSpPr>
        <p:grpSpPr>
          <a:xfrm>
            <a:off x="-1544220" y="-651867"/>
            <a:ext cx="15280440" cy="8161734"/>
            <a:chOff x="-532088" y="-773215"/>
            <a:chExt cx="15280440" cy="8161734"/>
          </a:xfrm>
        </p:grpSpPr>
        <p:grpSp>
          <p:nvGrpSpPr>
            <p:cNvPr id="32" name="Group 31">
              <a:extLst>
                <a:ext uri="{FF2B5EF4-FFF2-40B4-BE49-F238E27FC236}">
                  <a16:creationId xmlns:a16="http://schemas.microsoft.com/office/drawing/2014/main" id="{8809AB39-405D-4BD1-AC49-DD161F0D5216}"/>
                </a:ext>
              </a:extLst>
            </p:cNvPr>
            <p:cNvGrpSpPr/>
            <p:nvPr/>
          </p:nvGrpSpPr>
          <p:grpSpPr>
            <a:xfrm>
              <a:off x="3107367" y="-718001"/>
              <a:ext cx="4332681" cy="8106520"/>
              <a:chOff x="3774253" y="-742359"/>
              <a:chExt cx="4332681" cy="8106520"/>
            </a:xfrm>
            <a:noFill/>
          </p:grpSpPr>
          <p:sp>
            <p:nvSpPr>
              <p:cNvPr id="73" name="TextBox 72">
                <a:extLst>
                  <a:ext uri="{FF2B5EF4-FFF2-40B4-BE49-F238E27FC236}">
                    <a16:creationId xmlns:a16="http://schemas.microsoft.com/office/drawing/2014/main" id="{3CD89A62-4684-4B4E-8ABD-EB59BAE32091}"/>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367CFED7-0D49-409D-ACDC-C1A853B32A3D}"/>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3D7B1878-2902-41B0-93F9-44C917F995B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242FA2D4-2B6E-436E-89A5-81938D6ECF0C}"/>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666DF864-CEFB-411C-8632-BEA7786C952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D6CDE10C-212D-4FF8-9CF2-0A17493C27B2}"/>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B0CEC32B-AEDB-4211-9433-C33916A382D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CDFEB52D-9837-44EA-9A11-D8A9FC8FBFF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05FEBDAB-181A-4443-90A6-CB392EC88E4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D864B60D-DB7B-4B51-B175-1D595CCB6234}"/>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B273564F-CB99-4790-8DEC-89218689B19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3" name="Group 32">
              <a:extLst>
                <a:ext uri="{FF2B5EF4-FFF2-40B4-BE49-F238E27FC236}">
                  <a16:creationId xmlns:a16="http://schemas.microsoft.com/office/drawing/2014/main" id="{80D490ED-2107-425F-B8D7-FEDBBD094CC8}"/>
                </a:ext>
              </a:extLst>
            </p:cNvPr>
            <p:cNvGrpSpPr/>
            <p:nvPr/>
          </p:nvGrpSpPr>
          <p:grpSpPr>
            <a:xfrm>
              <a:off x="-532088" y="-718001"/>
              <a:ext cx="4332681" cy="8106520"/>
              <a:chOff x="3774253" y="-742359"/>
              <a:chExt cx="4332681" cy="8106520"/>
            </a:xfrm>
            <a:noFill/>
          </p:grpSpPr>
          <p:sp>
            <p:nvSpPr>
              <p:cNvPr id="62" name="TextBox 61">
                <a:extLst>
                  <a:ext uri="{FF2B5EF4-FFF2-40B4-BE49-F238E27FC236}">
                    <a16:creationId xmlns:a16="http://schemas.microsoft.com/office/drawing/2014/main" id="{410E31FE-A5CD-4022-81C5-F6C08412075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3" name="TextBox 62">
                <a:extLst>
                  <a:ext uri="{FF2B5EF4-FFF2-40B4-BE49-F238E27FC236}">
                    <a16:creationId xmlns:a16="http://schemas.microsoft.com/office/drawing/2014/main" id="{C6DA6C76-E0A9-4006-B013-C6BC39C97DC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95255F58-8849-4B2E-8ADD-A913EA8B53AC}"/>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911288B7-1D37-44EF-8E1F-F756B990902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D6684D8A-BB11-4CD5-99C7-B5409E0D285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DBB7FBC6-67C2-44C1-9805-DF9BA8CE3B3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B75780CA-C0F7-48D0-88D2-42F28F11D16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D2A40628-6592-4BE8-95AB-41256C51DD1B}"/>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E0AA40F6-B065-4C03-AD32-1231B7031FE3}"/>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C0107D79-92A7-4664-80F7-96DA0795D9A5}"/>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177D838F-3E79-40D7-8A71-BDC61200E1C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0CF02D92-919C-477C-AF7E-38799E69ECA7}"/>
                </a:ext>
              </a:extLst>
            </p:cNvPr>
            <p:cNvGrpSpPr/>
            <p:nvPr/>
          </p:nvGrpSpPr>
          <p:grpSpPr>
            <a:xfrm>
              <a:off x="6782266" y="-773215"/>
              <a:ext cx="4332681" cy="8106520"/>
              <a:chOff x="3774253" y="-742359"/>
              <a:chExt cx="4332681" cy="8106520"/>
            </a:xfrm>
            <a:noFill/>
          </p:grpSpPr>
          <p:sp>
            <p:nvSpPr>
              <p:cNvPr id="51" name="TextBox 50">
                <a:extLst>
                  <a:ext uri="{FF2B5EF4-FFF2-40B4-BE49-F238E27FC236}">
                    <a16:creationId xmlns:a16="http://schemas.microsoft.com/office/drawing/2014/main" id="{9DBF740F-E452-4D23-962B-F2032D8E3B6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2" name="TextBox 51">
                <a:extLst>
                  <a:ext uri="{FF2B5EF4-FFF2-40B4-BE49-F238E27FC236}">
                    <a16:creationId xmlns:a16="http://schemas.microsoft.com/office/drawing/2014/main" id="{733B7F36-4117-4188-B666-AFB97C20598C}"/>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76C1F323-3A1A-4968-9291-4E7343397A22}"/>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13E79FE8-7E59-408D-BFAC-834D7A9E975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3E355425-03FF-4CE5-B4B7-27AB2B13DF1E}"/>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433AAD09-885F-42E4-BB93-FDEAD9DFDF8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B838643E-5BCA-416E-9AD2-0D72BA5B1C57}"/>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C6E8ABF3-C7EB-4EC6-BDE4-9CE195250CA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2390EB0A-5B41-4DBF-9E39-90700D63F63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C5F9E223-0600-4987-B3EA-3F63006E4DFB}"/>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10919D77-7E2D-46C2-86D4-3BA192BED9EE}"/>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B738DCEB-9843-406C-8603-20A5B80144A0}"/>
                </a:ext>
              </a:extLst>
            </p:cNvPr>
            <p:cNvGrpSpPr/>
            <p:nvPr/>
          </p:nvGrpSpPr>
          <p:grpSpPr>
            <a:xfrm>
              <a:off x="10415671" y="-773215"/>
              <a:ext cx="4332681" cy="8106520"/>
              <a:chOff x="3774253" y="-742359"/>
              <a:chExt cx="4332681" cy="8106520"/>
            </a:xfrm>
            <a:noFill/>
          </p:grpSpPr>
          <p:sp>
            <p:nvSpPr>
              <p:cNvPr id="36" name="TextBox 35">
                <a:extLst>
                  <a:ext uri="{FF2B5EF4-FFF2-40B4-BE49-F238E27FC236}">
                    <a16:creationId xmlns:a16="http://schemas.microsoft.com/office/drawing/2014/main" id="{AA6B0995-D31E-4A90-9865-6BB38CB0631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7" name="TextBox 36">
                <a:extLst>
                  <a:ext uri="{FF2B5EF4-FFF2-40B4-BE49-F238E27FC236}">
                    <a16:creationId xmlns:a16="http://schemas.microsoft.com/office/drawing/2014/main" id="{B11E10EF-2B43-4AC3-89C2-4240CB66E94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FE372B09-6202-4CB5-BE5E-763ADB379731}"/>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E8F42496-1841-4DF2-AEFB-267DF52CDB4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C2E7CEDC-BBAA-434B-9E0A-DDD94F7AD2BC}"/>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88B99D43-070C-47D5-8DDE-A3BFD3CDC76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D4D33735-034D-46C0-90DD-E40E24EAF57A}"/>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8650F556-FE0E-4041-B34C-366F7D632809}"/>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4118E9D1-B5CF-4D1F-B436-FC25E8C15E70}"/>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A689539F-5C49-4E74-8D73-1B33E3E6E33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35085578-6B9C-4DD1-AF96-C732B45948EB}"/>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ln w="50800"/>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11" name="Group 10">
            <a:extLst>
              <a:ext uri="{FF2B5EF4-FFF2-40B4-BE49-F238E27FC236}">
                <a16:creationId xmlns:a16="http://schemas.microsoft.com/office/drawing/2014/main" id="{B2755F3A-58E3-4A5F-AB8C-1CB8224416AA}"/>
              </a:ext>
            </a:extLst>
          </p:cNvPr>
          <p:cNvGrpSpPr/>
          <p:nvPr/>
        </p:nvGrpSpPr>
        <p:grpSpPr>
          <a:xfrm>
            <a:off x="3144166" y="1824054"/>
            <a:ext cx="2707872" cy="4457949"/>
            <a:chOff x="3144166" y="1824054"/>
            <a:chExt cx="2707872" cy="4457949"/>
          </a:xfrm>
        </p:grpSpPr>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grpSp>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6772259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37" name="Group 136">
            <a:extLst>
              <a:ext uri="{FF2B5EF4-FFF2-40B4-BE49-F238E27FC236}">
                <a16:creationId xmlns:a16="http://schemas.microsoft.com/office/drawing/2014/main" id="{97E96E3C-F41D-4DD7-93BF-ADEF62BBE20B}"/>
              </a:ext>
            </a:extLst>
          </p:cNvPr>
          <p:cNvGrpSpPr/>
          <p:nvPr/>
        </p:nvGrpSpPr>
        <p:grpSpPr>
          <a:xfrm>
            <a:off x="-1544220" y="-651867"/>
            <a:ext cx="15280440" cy="8161734"/>
            <a:chOff x="-532088" y="-773215"/>
            <a:chExt cx="15280440" cy="8161734"/>
          </a:xfrm>
        </p:grpSpPr>
        <p:grpSp>
          <p:nvGrpSpPr>
            <p:cNvPr id="138" name="Group 137">
              <a:extLst>
                <a:ext uri="{FF2B5EF4-FFF2-40B4-BE49-F238E27FC236}">
                  <a16:creationId xmlns:a16="http://schemas.microsoft.com/office/drawing/2014/main" id="{75C50A22-7224-46CD-8ABC-EFC2EDA4C3B3}"/>
                </a:ext>
              </a:extLst>
            </p:cNvPr>
            <p:cNvGrpSpPr/>
            <p:nvPr/>
          </p:nvGrpSpPr>
          <p:grpSpPr>
            <a:xfrm>
              <a:off x="3107367" y="-718001"/>
              <a:ext cx="4332681" cy="8106520"/>
              <a:chOff x="3774253" y="-742359"/>
              <a:chExt cx="4332681" cy="8106520"/>
            </a:xfrm>
            <a:noFill/>
          </p:grpSpPr>
          <p:sp>
            <p:nvSpPr>
              <p:cNvPr id="175" name="TextBox 174">
                <a:extLst>
                  <a:ext uri="{FF2B5EF4-FFF2-40B4-BE49-F238E27FC236}">
                    <a16:creationId xmlns:a16="http://schemas.microsoft.com/office/drawing/2014/main" id="{4B055773-909D-466D-A236-9D0CC806BC0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6" name="TextBox 175">
                <a:extLst>
                  <a:ext uri="{FF2B5EF4-FFF2-40B4-BE49-F238E27FC236}">
                    <a16:creationId xmlns:a16="http://schemas.microsoft.com/office/drawing/2014/main" id="{CBB4BB1C-194E-4BFE-88E7-82DB52AD6441}"/>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7" name="TextBox 176">
                <a:extLst>
                  <a:ext uri="{FF2B5EF4-FFF2-40B4-BE49-F238E27FC236}">
                    <a16:creationId xmlns:a16="http://schemas.microsoft.com/office/drawing/2014/main" id="{2870D945-F892-49B7-B668-47D28421232D}"/>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8" name="TextBox 177">
                <a:extLst>
                  <a:ext uri="{FF2B5EF4-FFF2-40B4-BE49-F238E27FC236}">
                    <a16:creationId xmlns:a16="http://schemas.microsoft.com/office/drawing/2014/main" id="{181C6075-B176-4B14-9B0E-3118847CD738}"/>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9" name="TextBox 178">
                <a:extLst>
                  <a:ext uri="{FF2B5EF4-FFF2-40B4-BE49-F238E27FC236}">
                    <a16:creationId xmlns:a16="http://schemas.microsoft.com/office/drawing/2014/main" id="{92954D48-5547-454D-83B7-45C93EB8A929}"/>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0" name="TextBox 179">
                <a:extLst>
                  <a:ext uri="{FF2B5EF4-FFF2-40B4-BE49-F238E27FC236}">
                    <a16:creationId xmlns:a16="http://schemas.microsoft.com/office/drawing/2014/main" id="{39194115-14AE-453F-9959-F9EAB952B01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1" name="TextBox 180">
                <a:extLst>
                  <a:ext uri="{FF2B5EF4-FFF2-40B4-BE49-F238E27FC236}">
                    <a16:creationId xmlns:a16="http://schemas.microsoft.com/office/drawing/2014/main" id="{7759E05C-DF7B-4A3F-80E1-9EED29C67EB6}"/>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2" name="TextBox 181">
                <a:extLst>
                  <a:ext uri="{FF2B5EF4-FFF2-40B4-BE49-F238E27FC236}">
                    <a16:creationId xmlns:a16="http://schemas.microsoft.com/office/drawing/2014/main" id="{C3F2CA5F-D08A-49F6-B498-1F675082701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3" name="TextBox 182">
                <a:extLst>
                  <a:ext uri="{FF2B5EF4-FFF2-40B4-BE49-F238E27FC236}">
                    <a16:creationId xmlns:a16="http://schemas.microsoft.com/office/drawing/2014/main" id="{E975809F-BC30-4EA0-8BC0-508FCA8EC957}"/>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4" name="TextBox 183">
                <a:extLst>
                  <a:ext uri="{FF2B5EF4-FFF2-40B4-BE49-F238E27FC236}">
                    <a16:creationId xmlns:a16="http://schemas.microsoft.com/office/drawing/2014/main" id="{B352C1C2-8E90-4736-9D4E-415628B25C5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5" name="TextBox 184">
                <a:extLst>
                  <a:ext uri="{FF2B5EF4-FFF2-40B4-BE49-F238E27FC236}">
                    <a16:creationId xmlns:a16="http://schemas.microsoft.com/office/drawing/2014/main" id="{26770543-7374-4E13-BCA6-788C6991AAC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39" name="Group 138">
              <a:extLst>
                <a:ext uri="{FF2B5EF4-FFF2-40B4-BE49-F238E27FC236}">
                  <a16:creationId xmlns:a16="http://schemas.microsoft.com/office/drawing/2014/main" id="{0058F400-C5AF-485C-96DA-08415D8E1E94}"/>
                </a:ext>
              </a:extLst>
            </p:cNvPr>
            <p:cNvGrpSpPr/>
            <p:nvPr/>
          </p:nvGrpSpPr>
          <p:grpSpPr>
            <a:xfrm>
              <a:off x="-532088" y="-718001"/>
              <a:ext cx="4332681" cy="8106520"/>
              <a:chOff x="3774253" y="-742359"/>
              <a:chExt cx="4332681" cy="8106520"/>
            </a:xfrm>
            <a:noFill/>
          </p:grpSpPr>
          <p:sp>
            <p:nvSpPr>
              <p:cNvPr id="164" name="TextBox 163">
                <a:extLst>
                  <a:ext uri="{FF2B5EF4-FFF2-40B4-BE49-F238E27FC236}">
                    <a16:creationId xmlns:a16="http://schemas.microsoft.com/office/drawing/2014/main" id="{216CFD00-D2EA-45F0-A5FC-5297E619CE69}"/>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5" name="TextBox 164">
                <a:extLst>
                  <a:ext uri="{FF2B5EF4-FFF2-40B4-BE49-F238E27FC236}">
                    <a16:creationId xmlns:a16="http://schemas.microsoft.com/office/drawing/2014/main" id="{33AACE37-39B3-479C-88EA-6C071A4CCDC2}"/>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6" name="TextBox 165">
                <a:extLst>
                  <a:ext uri="{FF2B5EF4-FFF2-40B4-BE49-F238E27FC236}">
                    <a16:creationId xmlns:a16="http://schemas.microsoft.com/office/drawing/2014/main" id="{FB9ECCC7-13B2-40DF-BC66-0CAB93BB365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7" name="TextBox 166">
                <a:extLst>
                  <a:ext uri="{FF2B5EF4-FFF2-40B4-BE49-F238E27FC236}">
                    <a16:creationId xmlns:a16="http://schemas.microsoft.com/office/drawing/2014/main" id="{A7EEF1C3-2C41-492D-96E2-A8AB95E1FECB}"/>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8" name="TextBox 167">
                <a:extLst>
                  <a:ext uri="{FF2B5EF4-FFF2-40B4-BE49-F238E27FC236}">
                    <a16:creationId xmlns:a16="http://schemas.microsoft.com/office/drawing/2014/main" id="{CDE3AAA2-58B6-4B5C-9F07-BCD5CF55700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9" name="TextBox 168">
                <a:extLst>
                  <a:ext uri="{FF2B5EF4-FFF2-40B4-BE49-F238E27FC236}">
                    <a16:creationId xmlns:a16="http://schemas.microsoft.com/office/drawing/2014/main" id="{97602B15-9821-45F5-BC83-A665C2D4E79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0" name="TextBox 169">
                <a:extLst>
                  <a:ext uri="{FF2B5EF4-FFF2-40B4-BE49-F238E27FC236}">
                    <a16:creationId xmlns:a16="http://schemas.microsoft.com/office/drawing/2014/main" id="{A29B67D2-4DAA-42F3-8E2E-2B132454659D}"/>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1" name="TextBox 170">
                <a:extLst>
                  <a:ext uri="{FF2B5EF4-FFF2-40B4-BE49-F238E27FC236}">
                    <a16:creationId xmlns:a16="http://schemas.microsoft.com/office/drawing/2014/main" id="{A15A96CF-8FAD-46C0-88E7-8827D016EF5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2" name="TextBox 171">
                <a:extLst>
                  <a:ext uri="{FF2B5EF4-FFF2-40B4-BE49-F238E27FC236}">
                    <a16:creationId xmlns:a16="http://schemas.microsoft.com/office/drawing/2014/main" id="{D7B6FE8F-CF19-4622-9F8E-296EDCB50F4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3" name="TextBox 172">
                <a:extLst>
                  <a:ext uri="{FF2B5EF4-FFF2-40B4-BE49-F238E27FC236}">
                    <a16:creationId xmlns:a16="http://schemas.microsoft.com/office/drawing/2014/main" id="{18E2F620-3B42-4B6E-ADF2-926F97FDCF8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74" name="TextBox 173">
                <a:extLst>
                  <a:ext uri="{FF2B5EF4-FFF2-40B4-BE49-F238E27FC236}">
                    <a16:creationId xmlns:a16="http://schemas.microsoft.com/office/drawing/2014/main" id="{9A0F27E4-971D-4294-A848-2CD53BDD108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0" name="Group 139">
              <a:extLst>
                <a:ext uri="{FF2B5EF4-FFF2-40B4-BE49-F238E27FC236}">
                  <a16:creationId xmlns:a16="http://schemas.microsoft.com/office/drawing/2014/main" id="{2C858413-0720-4AFE-9309-B4089777DAD6}"/>
                </a:ext>
              </a:extLst>
            </p:cNvPr>
            <p:cNvGrpSpPr/>
            <p:nvPr/>
          </p:nvGrpSpPr>
          <p:grpSpPr>
            <a:xfrm>
              <a:off x="6782266" y="-773215"/>
              <a:ext cx="4332681" cy="8106520"/>
              <a:chOff x="3774253" y="-742359"/>
              <a:chExt cx="4332681" cy="8106520"/>
            </a:xfrm>
            <a:noFill/>
          </p:grpSpPr>
          <p:sp>
            <p:nvSpPr>
              <p:cNvPr id="153" name="TextBox 152">
                <a:extLst>
                  <a:ext uri="{FF2B5EF4-FFF2-40B4-BE49-F238E27FC236}">
                    <a16:creationId xmlns:a16="http://schemas.microsoft.com/office/drawing/2014/main" id="{CC9D2A9C-3809-405A-B1B1-AD19B3CA540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4" name="TextBox 153">
                <a:extLst>
                  <a:ext uri="{FF2B5EF4-FFF2-40B4-BE49-F238E27FC236}">
                    <a16:creationId xmlns:a16="http://schemas.microsoft.com/office/drawing/2014/main" id="{30AFF0F6-1730-43CF-A516-079FD3F65AD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5" name="TextBox 154">
                <a:extLst>
                  <a:ext uri="{FF2B5EF4-FFF2-40B4-BE49-F238E27FC236}">
                    <a16:creationId xmlns:a16="http://schemas.microsoft.com/office/drawing/2014/main" id="{32C8D6E0-7024-4CD0-8E51-C7D151555F9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6" name="TextBox 155">
                <a:extLst>
                  <a:ext uri="{FF2B5EF4-FFF2-40B4-BE49-F238E27FC236}">
                    <a16:creationId xmlns:a16="http://schemas.microsoft.com/office/drawing/2014/main" id="{B0D93EF0-6022-453D-A56B-5B2B91292F0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7" name="TextBox 156">
                <a:extLst>
                  <a:ext uri="{FF2B5EF4-FFF2-40B4-BE49-F238E27FC236}">
                    <a16:creationId xmlns:a16="http://schemas.microsoft.com/office/drawing/2014/main" id="{BAE32334-506A-42EB-95C2-CD0066410D9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8" name="TextBox 157">
                <a:extLst>
                  <a:ext uri="{FF2B5EF4-FFF2-40B4-BE49-F238E27FC236}">
                    <a16:creationId xmlns:a16="http://schemas.microsoft.com/office/drawing/2014/main" id="{D4D67F6C-8049-4F78-A3F6-83A1624B535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9" name="TextBox 158">
                <a:extLst>
                  <a:ext uri="{FF2B5EF4-FFF2-40B4-BE49-F238E27FC236}">
                    <a16:creationId xmlns:a16="http://schemas.microsoft.com/office/drawing/2014/main" id="{2A4C33B6-D616-4B9C-AC86-09E56C3DADD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0" name="TextBox 159">
                <a:extLst>
                  <a:ext uri="{FF2B5EF4-FFF2-40B4-BE49-F238E27FC236}">
                    <a16:creationId xmlns:a16="http://schemas.microsoft.com/office/drawing/2014/main" id="{E7E73522-8BD6-477F-8117-DEF864EE65B8}"/>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1" name="TextBox 160">
                <a:extLst>
                  <a:ext uri="{FF2B5EF4-FFF2-40B4-BE49-F238E27FC236}">
                    <a16:creationId xmlns:a16="http://schemas.microsoft.com/office/drawing/2014/main" id="{60007817-EFBD-4D47-8F9A-CAE9BE6391A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2" name="TextBox 161">
                <a:extLst>
                  <a:ext uri="{FF2B5EF4-FFF2-40B4-BE49-F238E27FC236}">
                    <a16:creationId xmlns:a16="http://schemas.microsoft.com/office/drawing/2014/main" id="{FDE06383-606F-4AC6-A0F5-68EC79DA94A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63" name="TextBox 162">
                <a:extLst>
                  <a:ext uri="{FF2B5EF4-FFF2-40B4-BE49-F238E27FC236}">
                    <a16:creationId xmlns:a16="http://schemas.microsoft.com/office/drawing/2014/main" id="{9EACD4ED-83DF-4BEB-8213-EA0CC090162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41" name="Group 140">
              <a:extLst>
                <a:ext uri="{FF2B5EF4-FFF2-40B4-BE49-F238E27FC236}">
                  <a16:creationId xmlns:a16="http://schemas.microsoft.com/office/drawing/2014/main" id="{EFD371D9-24BB-4F34-A84A-E7847D5D5432}"/>
                </a:ext>
              </a:extLst>
            </p:cNvPr>
            <p:cNvGrpSpPr/>
            <p:nvPr/>
          </p:nvGrpSpPr>
          <p:grpSpPr>
            <a:xfrm>
              <a:off x="10415671" y="-773215"/>
              <a:ext cx="4332681" cy="8106520"/>
              <a:chOff x="3774253" y="-742359"/>
              <a:chExt cx="4332681" cy="8106520"/>
            </a:xfrm>
            <a:noFill/>
          </p:grpSpPr>
          <p:sp>
            <p:nvSpPr>
              <p:cNvPr id="142" name="TextBox 141">
                <a:extLst>
                  <a:ext uri="{FF2B5EF4-FFF2-40B4-BE49-F238E27FC236}">
                    <a16:creationId xmlns:a16="http://schemas.microsoft.com/office/drawing/2014/main" id="{1EC27DEF-4D4F-4965-9ED8-14FB66FD3517}"/>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3" name="TextBox 142">
                <a:extLst>
                  <a:ext uri="{FF2B5EF4-FFF2-40B4-BE49-F238E27FC236}">
                    <a16:creationId xmlns:a16="http://schemas.microsoft.com/office/drawing/2014/main" id="{8EEF2AE3-8473-4D0B-A8DE-E3128AF23FEF}"/>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4" name="TextBox 143">
                <a:extLst>
                  <a:ext uri="{FF2B5EF4-FFF2-40B4-BE49-F238E27FC236}">
                    <a16:creationId xmlns:a16="http://schemas.microsoft.com/office/drawing/2014/main" id="{790693F1-8E1F-4F73-A6FA-5F87043CF2D9}"/>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5" name="TextBox 144">
                <a:extLst>
                  <a:ext uri="{FF2B5EF4-FFF2-40B4-BE49-F238E27FC236}">
                    <a16:creationId xmlns:a16="http://schemas.microsoft.com/office/drawing/2014/main" id="{10080A08-DF90-422E-8C68-E7D1DCD8E56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6" name="TextBox 145">
                <a:extLst>
                  <a:ext uri="{FF2B5EF4-FFF2-40B4-BE49-F238E27FC236}">
                    <a16:creationId xmlns:a16="http://schemas.microsoft.com/office/drawing/2014/main" id="{AEC39223-7DBB-4388-B26F-B0AC4DE9BFB7}"/>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7" name="TextBox 146">
                <a:extLst>
                  <a:ext uri="{FF2B5EF4-FFF2-40B4-BE49-F238E27FC236}">
                    <a16:creationId xmlns:a16="http://schemas.microsoft.com/office/drawing/2014/main" id="{A959976F-92A0-495C-B09A-FC1BA2871684}"/>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8" name="TextBox 147">
                <a:extLst>
                  <a:ext uri="{FF2B5EF4-FFF2-40B4-BE49-F238E27FC236}">
                    <a16:creationId xmlns:a16="http://schemas.microsoft.com/office/drawing/2014/main" id="{11561AB9-81F0-4844-903C-21D1E2F3953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49" name="TextBox 148">
                <a:extLst>
                  <a:ext uri="{FF2B5EF4-FFF2-40B4-BE49-F238E27FC236}">
                    <a16:creationId xmlns:a16="http://schemas.microsoft.com/office/drawing/2014/main" id="{FBF7A332-F75F-4DDC-8D87-F663B3F20E5C}"/>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0" name="TextBox 149">
                <a:extLst>
                  <a:ext uri="{FF2B5EF4-FFF2-40B4-BE49-F238E27FC236}">
                    <a16:creationId xmlns:a16="http://schemas.microsoft.com/office/drawing/2014/main" id="{EBC11AEB-273F-4B44-AD35-B49F17AD3B8F}"/>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1" name="TextBox 150">
                <a:extLst>
                  <a:ext uri="{FF2B5EF4-FFF2-40B4-BE49-F238E27FC236}">
                    <a16:creationId xmlns:a16="http://schemas.microsoft.com/office/drawing/2014/main" id="{60AE1E57-7F32-4FFF-80AB-C1D014C486A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52" name="TextBox 151">
                <a:extLst>
                  <a:ext uri="{FF2B5EF4-FFF2-40B4-BE49-F238E27FC236}">
                    <a16:creationId xmlns:a16="http://schemas.microsoft.com/office/drawing/2014/main" id="{0344500A-1388-4085-B1D8-CA41287CD72A}"/>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sp>
        <p:nvSpPr>
          <p:cNvPr id="10" name="TextBox 9">
            <a:extLst>
              <a:ext uri="{FF2B5EF4-FFF2-40B4-BE49-F238E27FC236}">
                <a16:creationId xmlns:a16="http://schemas.microsoft.com/office/drawing/2014/main" id="{97789FE6-2468-437A-9631-A9E6B770E554}"/>
              </a:ext>
            </a:extLst>
          </p:cNvPr>
          <p:cNvSpPr txBox="1"/>
          <p:nvPr/>
        </p:nvSpPr>
        <p:spPr>
          <a:xfrm>
            <a:off x="13393014" y="1429767"/>
            <a:ext cx="6032047" cy="3012107"/>
          </a:xfrm>
          <a:prstGeom prst="rect">
            <a:avLst/>
          </a:prstGeom>
          <a:noFill/>
        </p:spPr>
        <p:txBody>
          <a:bodyPr wrap="square" rtlCol="0">
            <a:spAutoFit/>
          </a:bodyPr>
          <a:lstStyle/>
          <a:p>
            <a:pPr algn="just">
              <a:lnSpc>
                <a:spcPct val="150000"/>
              </a:lnSpc>
            </a:pPr>
            <a:r>
              <a:rPr lang="en-US" sz="1600" dirty="0">
                <a:latin typeface="Poppins Medium" panose="00000600000000000000" pitchFamily="2" charset="0"/>
                <a:cs typeface="Poppins Medium" panose="00000600000000000000" pitchFamily="2" charset="0"/>
              </a:rPr>
              <a:t>EATABLES is a dynamic and user-friendly platform that provides a convenient way for food lovers to discover new dining options. With features like location-based restaurant recommendation, user reviews, personalized favorites lists, vlog uploads, and filtered search results, By creating a community-driven approach, EATABLES fosters engagement and encourages users to share their dining experiences and recommendations with others.</a:t>
            </a:r>
            <a:endParaRPr lang="en-IN" sz="1600" dirty="0">
              <a:latin typeface="Poppins Medium" panose="00000600000000000000" pitchFamily="2" charset="0"/>
              <a:cs typeface="Poppins Medium" panose="00000600000000000000" pitchFamily="2" charset="0"/>
            </a:endParaRPr>
          </a:p>
        </p:txBody>
      </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29" name="Group 28">
            <a:extLst>
              <a:ext uri="{FF2B5EF4-FFF2-40B4-BE49-F238E27FC236}">
                <a16:creationId xmlns:a16="http://schemas.microsoft.com/office/drawing/2014/main" id="{2958A5E5-3290-4010-AE04-9426B0E4AE39}"/>
              </a:ext>
            </a:extLst>
          </p:cNvPr>
          <p:cNvGrpSpPr/>
          <p:nvPr/>
        </p:nvGrpSpPr>
        <p:grpSpPr>
          <a:xfrm>
            <a:off x="368646" y="1824054"/>
            <a:ext cx="2536992" cy="4457949"/>
            <a:chOff x="368646" y="1824054"/>
            <a:chExt cx="2536992" cy="4457949"/>
          </a:xfrm>
        </p:grpSpPr>
        <p:sp>
          <p:nvSpPr>
            <p:cNvPr id="31" name="Rectangle: Rounded Corners 30">
              <a:extLst>
                <a:ext uri="{FF2B5EF4-FFF2-40B4-BE49-F238E27FC236}">
                  <a16:creationId xmlns:a16="http://schemas.microsoft.com/office/drawing/2014/main" id="{3907F464-DA43-4A86-B0AA-727319F5032D}"/>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2" name="TextBox 31">
              <a:extLst>
                <a:ext uri="{FF2B5EF4-FFF2-40B4-BE49-F238E27FC236}">
                  <a16:creationId xmlns:a16="http://schemas.microsoft.com/office/drawing/2014/main" id="{55EA6517-F4B6-4BA7-93DB-1BAFB4B5279B}"/>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33" name="Picture 32">
              <a:extLst>
                <a:ext uri="{FF2B5EF4-FFF2-40B4-BE49-F238E27FC236}">
                  <a16:creationId xmlns:a16="http://schemas.microsoft.com/office/drawing/2014/main" id="{173BF07A-6188-4044-A343-71B7FC96541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
        <p:nvSpPr>
          <p:cNvPr id="34" name="TextBox 33">
            <a:extLst>
              <a:ext uri="{FF2B5EF4-FFF2-40B4-BE49-F238E27FC236}">
                <a16:creationId xmlns:a16="http://schemas.microsoft.com/office/drawing/2014/main" id="{4A644B82-FB22-454F-B942-168DC33C6EA9}"/>
              </a:ext>
            </a:extLst>
          </p:cNvPr>
          <p:cNvSpPr txBox="1"/>
          <p:nvPr/>
        </p:nvSpPr>
        <p:spPr>
          <a:xfrm>
            <a:off x="-6281298" y="2062590"/>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2868703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61" name="Group 60">
            <a:extLst>
              <a:ext uri="{FF2B5EF4-FFF2-40B4-BE49-F238E27FC236}">
                <a16:creationId xmlns:a16="http://schemas.microsoft.com/office/drawing/2014/main" id="{615DE089-F449-4712-A09D-19DEB293977B}"/>
              </a:ext>
            </a:extLst>
          </p:cNvPr>
          <p:cNvGrpSpPr/>
          <p:nvPr/>
        </p:nvGrpSpPr>
        <p:grpSpPr>
          <a:xfrm>
            <a:off x="-2972969" y="-1303734"/>
            <a:ext cx="15280440" cy="8161734"/>
            <a:chOff x="-532088" y="-773215"/>
            <a:chExt cx="15280440" cy="8161734"/>
          </a:xfrm>
        </p:grpSpPr>
        <p:grpSp>
          <p:nvGrpSpPr>
            <p:cNvPr id="62" name="Group 61">
              <a:extLst>
                <a:ext uri="{FF2B5EF4-FFF2-40B4-BE49-F238E27FC236}">
                  <a16:creationId xmlns:a16="http://schemas.microsoft.com/office/drawing/2014/main" id="{53E808A4-0FF9-4447-9D70-A376CF380701}"/>
                </a:ext>
              </a:extLst>
            </p:cNvPr>
            <p:cNvGrpSpPr/>
            <p:nvPr/>
          </p:nvGrpSpPr>
          <p:grpSpPr>
            <a:xfrm>
              <a:off x="3107367" y="-718001"/>
              <a:ext cx="4332681" cy="8106520"/>
              <a:chOff x="3774253" y="-742359"/>
              <a:chExt cx="4332681" cy="8106520"/>
            </a:xfrm>
            <a:noFill/>
          </p:grpSpPr>
          <p:sp>
            <p:nvSpPr>
              <p:cNvPr id="99" name="TextBox 98">
                <a:extLst>
                  <a:ext uri="{FF2B5EF4-FFF2-40B4-BE49-F238E27FC236}">
                    <a16:creationId xmlns:a16="http://schemas.microsoft.com/office/drawing/2014/main" id="{72676FFF-F488-454B-AD87-D6E93E90682C}"/>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0" name="TextBox 99">
                <a:extLst>
                  <a:ext uri="{FF2B5EF4-FFF2-40B4-BE49-F238E27FC236}">
                    <a16:creationId xmlns:a16="http://schemas.microsoft.com/office/drawing/2014/main" id="{9C79E913-9074-4E60-A822-2BB7924788A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1" name="TextBox 100">
                <a:extLst>
                  <a:ext uri="{FF2B5EF4-FFF2-40B4-BE49-F238E27FC236}">
                    <a16:creationId xmlns:a16="http://schemas.microsoft.com/office/drawing/2014/main" id="{DAF82CAB-BF75-41E6-BA8A-C9043DBFBC4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2" name="TextBox 101">
                <a:extLst>
                  <a:ext uri="{FF2B5EF4-FFF2-40B4-BE49-F238E27FC236}">
                    <a16:creationId xmlns:a16="http://schemas.microsoft.com/office/drawing/2014/main" id="{10C54938-ED11-402F-8107-F643F0BE2F7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3" name="TextBox 102">
                <a:extLst>
                  <a:ext uri="{FF2B5EF4-FFF2-40B4-BE49-F238E27FC236}">
                    <a16:creationId xmlns:a16="http://schemas.microsoft.com/office/drawing/2014/main" id="{D9F42D5E-70FD-4B26-8CBC-3B52068AB3C0}"/>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4" name="TextBox 103">
                <a:extLst>
                  <a:ext uri="{FF2B5EF4-FFF2-40B4-BE49-F238E27FC236}">
                    <a16:creationId xmlns:a16="http://schemas.microsoft.com/office/drawing/2014/main" id="{70B9FC5F-BC8E-4E89-8F9A-4CCCAE08AD5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5" name="TextBox 104">
                <a:extLst>
                  <a:ext uri="{FF2B5EF4-FFF2-40B4-BE49-F238E27FC236}">
                    <a16:creationId xmlns:a16="http://schemas.microsoft.com/office/drawing/2014/main" id="{70D45D7C-09C0-4D05-ABC1-A16ECC58B8F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6" name="TextBox 105">
                <a:extLst>
                  <a:ext uri="{FF2B5EF4-FFF2-40B4-BE49-F238E27FC236}">
                    <a16:creationId xmlns:a16="http://schemas.microsoft.com/office/drawing/2014/main" id="{45A16832-9F3F-4BD7-BAE1-A8F17F71989A}"/>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7" name="TextBox 106">
                <a:extLst>
                  <a:ext uri="{FF2B5EF4-FFF2-40B4-BE49-F238E27FC236}">
                    <a16:creationId xmlns:a16="http://schemas.microsoft.com/office/drawing/2014/main" id="{630F1B75-41AD-4310-9E35-EA1E6274C814}"/>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8" name="TextBox 107">
                <a:extLst>
                  <a:ext uri="{FF2B5EF4-FFF2-40B4-BE49-F238E27FC236}">
                    <a16:creationId xmlns:a16="http://schemas.microsoft.com/office/drawing/2014/main" id="{EFAD6D79-85AA-441F-BAB5-BF56712B7D0F}"/>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09" name="TextBox 108">
                <a:extLst>
                  <a:ext uri="{FF2B5EF4-FFF2-40B4-BE49-F238E27FC236}">
                    <a16:creationId xmlns:a16="http://schemas.microsoft.com/office/drawing/2014/main" id="{B0FAC9E9-29D5-4A32-BEED-8CC456D1650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3" name="Group 62">
              <a:extLst>
                <a:ext uri="{FF2B5EF4-FFF2-40B4-BE49-F238E27FC236}">
                  <a16:creationId xmlns:a16="http://schemas.microsoft.com/office/drawing/2014/main" id="{01BFB318-D9BD-44E6-A0DD-A38BD062AADF}"/>
                </a:ext>
              </a:extLst>
            </p:cNvPr>
            <p:cNvGrpSpPr/>
            <p:nvPr/>
          </p:nvGrpSpPr>
          <p:grpSpPr>
            <a:xfrm>
              <a:off x="-532088" y="-718001"/>
              <a:ext cx="4332681" cy="8106520"/>
              <a:chOff x="3774253" y="-742359"/>
              <a:chExt cx="4332681" cy="8106520"/>
            </a:xfrm>
            <a:noFill/>
          </p:grpSpPr>
          <p:sp>
            <p:nvSpPr>
              <p:cNvPr id="88" name="TextBox 87">
                <a:extLst>
                  <a:ext uri="{FF2B5EF4-FFF2-40B4-BE49-F238E27FC236}">
                    <a16:creationId xmlns:a16="http://schemas.microsoft.com/office/drawing/2014/main" id="{990F7897-1E3E-4E83-BF43-0E57F6D7AEC4}"/>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9" name="TextBox 88">
                <a:extLst>
                  <a:ext uri="{FF2B5EF4-FFF2-40B4-BE49-F238E27FC236}">
                    <a16:creationId xmlns:a16="http://schemas.microsoft.com/office/drawing/2014/main" id="{C77695A6-A359-490A-8ACD-01953984F5A6}"/>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0" name="TextBox 89">
                <a:extLst>
                  <a:ext uri="{FF2B5EF4-FFF2-40B4-BE49-F238E27FC236}">
                    <a16:creationId xmlns:a16="http://schemas.microsoft.com/office/drawing/2014/main" id="{E694221F-E87F-456D-BBCD-3E151AF34910}"/>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1" name="TextBox 90">
                <a:extLst>
                  <a:ext uri="{FF2B5EF4-FFF2-40B4-BE49-F238E27FC236}">
                    <a16:creationId xmlns:a16="http://schemas.microsoft.com/office/drawing/2014/main" id="{253C9A6B-00E1-4BAB-B2B1-387DAD404852}"/>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2" name="TextBox 91">
                <a:extLst>
                  <a:ext uri="{FF2B5EF4-FFF2-40B4-BE49-F238E27FC236}">
                    <a16:creationId xmlns:a16="http://schemas.microsoft.com/office/drawing/2014/main" id="{7024253F-FF3E-451F-8052-2EE490C712C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3" name="TextBox 92">
                <a:extLst>
                  <a:ext uri="{FF2B5EF4-FFF2-40B4-BE49-F238E27FC236}">
                    <a16:creationId xmlns:a16="http://schemas.microsoft.com/office/drawing/2014/main" id="{E53DC955-BD76-4E74-ABAA-2CECE5FE2C50}"/>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4" name="TextBox 93">
                <a:extLst>
                  <a:ext uri="{FF2B5EF4-FFF2-40B4-BE49-F238E27FC236}">
                    <a16:creationId xmlns:a16="http://schemas.microsoft.com/office/drawing/2014/main" id="{80FA360E-BE13-4B0B-BC51-390F193EFA9E}"/>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5" name="TextBox 94">
                <a:extLst>
                  <a:ext uri="{FF2B5EF4-FFF2-40B4-BE49-F238E27FC236}">
                    <a16:creationId xmlns:a16="http://schemas.microsoft.com/office/drawing/2014/main" id="{AEAF13AC-8EEF-4ECF-AC8C-C59CC0D091B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6" name="TextBox 95">
                <a:extLst>
                  <a:ext uri="{FF2B5EF4-FFF2-40B4-BE49-F238E27FC236}">
                    <a16:creationId xmlns:a16="http://schemas.microsoft.com/office/drawing/2014/main" id="{01F75893-B781-4E4E-BE9D-72BB45B4BC52}"/>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7" name="TextBox 96">
                <a:extLst>
                  <a:ext uri="{FF2B5EF4-FFF2-40B4-BE49-F238E27FC236}">
                    <a16:creationId xmlns:a16="http://schemas.microsoft.com/office/drawing/2014/main" id="{52C08104-3185-4635-87E3-DA838081C23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98" name="TextBox 97">
                <a:extLst>
                  <a:ext uri="{FF2B5EF4-FFF2-40B4-BE49-F238E27FC236}">
                    <a16:creationId xmlns:a16="http://schemas.microsoft.com/office/drawing/2014/main" id="{0F7E17AD-6C2C-4D47-B60B-41845C21BAE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4" name="Group 63">
              <a:extLst>
                <a:ext uri="{FF2B5EF4-FFF2-40B4-BE49-F238E27FC236}">
                  <a16:creationId xmlns:a16="http://schemas.microsoft.com/office/drawing/2014/main" id="{4442EEBE-597E-4598-879A-2B77DE1DCE0C}"/>
                </a:ext>
              </a:extLst>
            </p:cNvPr>
            <p:cNvGrpSpPr/>
            <p:nvPr/>
          </p:nvGrpSpPr>
          <p:grpSpPr>
            <a:xfrm>
              <a:off x="6782266" y="-773215"/>
              <a:ext cx="4332681" cy="8106520"/>
              <a:chOff x="3774253" y="-742359"/>
              <a:chExt cx="4332681" cy="8106520"/>
            </a:xfrm>
            <a:noFill/>
          </p:grpSpPr>
          <p:sp>
            <p:nvSpPr>
              <p:cNvPr id="77" name="TextBox 76">
                <a:extLst>
                  <a:ext uri="{FF2B5EF4-FFF2-40B4-BE49-F238E27FC236}">
                    <a16:creationId xmlns:a16="http://schemas.microsoft.com/office/drawing/2014/main" id="{2BEEBAA4-C7A0-4BE0-962D-211846BEBA5A}"/>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B5B65F00-4C9D-42BD-B82C-698064334BC3}"/>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52C6FF81-8C18-4432-8D44-84608414357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1CE56DCE-DFF2-4699-A3CA-C7FA45709AC6}"/>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156E8D19-0D82-4A64-8A13-4250E8FDC62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EF92B4DB-E08A-4726-BA08-A1A9B68C5D0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A7B32ED3-C722-48BA-B62E-E1BE01268269}"/>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9FAC3095-66CF-4C81-9D2A-A84F33DE5E24}"/>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5" name="TextBox 84">
                <a:extLst>
                  <a:ext uri="{FF2B5EF4-FFF2-40B4-BE49-F238E27FC236}">
                    <a16:creationId xmlns:a16="http://schemas.microsoft.com/office/drawing/2014/main" id="{DA554CA9-BBEA-42B0-89A0-60269040B00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6" name="TextBox 85">
                <a:extLst>
                  <a:ext uri="{FF2B5EF4-FFF2-40B4-BE49-F238E27FC236}">
                    <a16:creationId xmlns:a16="http://schemas.microsoft.com/office/drawing/2014/main" id="{61C06931-CC1A-45BA-B4BF-C6C70E6567E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7" name="TextBox 86">
                <a:extLst>
                  <a:ext uri="{FF2B5EF4-FFF2-40B4-BE49-F238E27FC236}">
                    <a16:creationId xmlns:a16="http://schemas.microsoft.com/office/drawing/2014/main" id="{A7D4334F-6640-4C53-87BC-941B86193CF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65" name="Group 64">
              <a:extLst>
                <a:ext uri="{FF2B5EF4-FFF2-40B4-BE49-F238E27FC236}">
                  <a16:creationId xmlns:a16="http://schemas.microsoft.com/office/drawing/2014/main" id="{89A8A7E2-8CC1-4D46-B700-E88073647A05}"/>
                </a:ext>
              </a:extLst>
            </p:cNvPr>
            <p:cNvGrpSpPr/>
            <p:nvPr/>
          </p:nvGrpSpPr>
          <p:grpSpPr>
            <a:xfrm>
              <a:off x="10415671" y="-773215"/>
              <a:ext cx="4332681" cy="8106520"/>
              <a:chOff x="3774253" y="-742359"/>
              <a:chExt cx="4332681" cy="8106520"/>
            </a:xfrm>
            <a:noFill/>
          </p:grpSpPr>
          <p:sp>
            <p:nvSpPr>
              <p:cNvPr id="66" name="TextBox 65">
                <a:extLst>
                  <a:ext uri="{FF2B5EF4-FFF2-40B4-BE49-F238E27FC236}">
                    <a16:creationId xmlns:a16="http://schemas.microsoft.com/office/drawing/2014/main" id="{33DD2B4C-0678-49FD-9426-16F680B6EF40}"/>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DE32238B-1D46-44DF-BE5C-8DBA3B089DC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B6AFFB31-90DD-4A37-8577-27A4EE48E43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325E6C8E-26BB-44FE-AAEF-62335B6D2ED3}"/>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1E1420B3-86D8-4C79-BA7A-1C5C965CDFB5}"/>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333FAEDB-C339-4177-9F4D-27EB7AAD757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17528269-07F3-4C2B-AC0F-E38BF77A3C4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1A3A64BF-D773-4C80-A3C3-4281F027BFF5}"/>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4" name="TextBox 73">
                <a:extLst>
                  <a:ext uri="{FF2B5EF4-FFF2-40B4-BE49-F238E27FC236}">
                    <a16:creationId xmlns:a16="http://schemas.microsoft.com/office/drawing/2014/main" id="{F7E6E4F1-F5E3-43F5-83CD-867C47238B3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836606A-8884-428C-B76E-E97B2B8495E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72672C27-68E0-435F-AB4F-F4AB95693669}"/>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8" name="Rectangle: Rounded Corners 27">
            <a:extLst>
              <a:ext uri="{FF2B5EF4-FFF2-40B4-BE49-F238E27FC236}">
                <a16:creationId xmlns:a16="http://schemas.microsoft.com/office/drawing/2014/main" id="{F8E415B4-793A-4066-9FD9-090CA963866A}"/>
              </a:ext>
            </a:extLst>
          </p:cNvPr>
          <p:cNvSpPr/>
          <p:nvPr/>
        </p:nvSpPr>
        <p:spPr>
          <a:xfrm rot="1385958">
            <a:off x="-308993" y="-3310375"/>
            <a:ext cx="7334721" cy="13300044"/>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 name="TextBox 1">
            <a:extLst>
              <a:ext uri="{FF2B5EF4-FFF2-40B4-BE49-F238E27FC236}">
                <a16:creationId xmlns:a16="http://schemas.microsoft.com/office/drawing/2014/main" id="{B60848EA-B8C1-49FF-A271-E2258A67EFE3}"/>
              </a:ext>
            </a:extLst>
          </p:cNvPr>
          <p:cNvSpPr txBox="1"/>
          <p:nvPr/>
        </p:nvSpPr>
        <p:spPr>
          <a:xfrm>
            <a:off x="10041961" y="-80902"/>
            <a:ext cx="2011680" cy="646331"/>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3600" dirty="0">
                <a:solidFill>
                  <a:schemeClr val="bg1"/>
                </a:solidFill>
                <a:latin typeface="Coolvetica Rg" panose="020B0603030602020004" pitchFamily="34" charset="0"/>
              </a:rPr>
              <a:t>eat</a:t>
            </a:r>
            <a:r>
              <a:rPr lang="en-US" sz="3600" dirty="0">
                <a:solidFill>
                  <a:srgbClr val="FFFF00"/>
                </a:solidFill>
                <a:latin typeface="Coolvetica Rg" panose="020B0603030602020004" pitchFamily="34" charset="0"/>
              </a:rPr>
              <a:t>ables</a:t>
            </a:r>
          </a:p>
        </p:txBody>
      </p:sp>
      <p:sp>
        <p:nvSpPr>
          <p:cNvPr id="10" name="TextBox 9">
            <a:extLst>
              <a:ext uri="{FF2B5EF4-FFF2-40B4-BE49-F238E27FC236}">
                <a16:creationId xmlns:a16="http://schemas.microsoft.com/office/drawing/2014/main" id="{A48A13DC-5040-4F33-9608-6D396E96AAE3}"/>
              </a:ext>
            </a:extLst>
          </p:cNvPr>
          <p:cNvSpPr txBox="1"/>
          <p:nvPr/>
        </p:nvSpPr>
        <p:spPr>
          <a:xfrm>
            <a:off x="390219" y="613885"/>
            <a:ext cx="4277032" cy="707886"/>
          </a:xfrm>
          <a:prstGeom prst="rect">
            <a:avLst/>
          </a:prstGeom>
          <a:noFill/>
        </p:spPr>
        <p:txBody>
          <a:bodyPr wrap="square" rtlCol="0">
            <a:spAutoFit/>
          </a:bodyPr>
          <a:lstStyle/>
          <a:p>
            <a:r>
              <a:rPr lang="en-IN" sz="4000" dirty="0">
                <a:latin typeface="Poppins Black" panose="00000A00000000000000" pitchFamily="2" charset="0"/>
                <a:cs typeface="Poppins Black" panose="00000A00000000000000" pitchFamily="2" charset="0"/>
              </a:rPr>
              <a:t>KEY FEATURES</a:t>
            </a:r>
          </a:p>
        </p:txBody>
      </p:sp>
      <p:sp>
        <p:nvSpPr>
          <p:cNvPr id="11" name="TextBox 10">
            <a:extLst>
              <a:ext uri="{FF2B5EF4-FFF2-40B4-BE49-F238E27FC236}">
                <a16:creationId xmlns:a16="http://schemas.microsoft.com/office/drawing/2014/main" id="{5FD722A6-0C81-4FE0-8030-05CD00353DFE}"/>
              </a:ext>
            </a:extLst>
          </p:cNvPr>
          <p:cNvSpPr txBox="1"/>
          <p:nvPr/>
        </p:nvSpPr>
        <p:spPr>
          <a:xfrm>
            <a:off x="850684" y="1525480"/>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pic>
        <p:nvPicPr>
          <p:cNvPr id="8" name="Picture 7">
            <a:extLst>
              <a:ext uri="{FF2B5EF4-FFF2-40B4-BE49-F238E27FC236}">
                <a16:creationId xmlns:a16="http://schemas.microsoft.com/office/drawing/2014/main" id="{FC22FF1D-1D30-45C1-A18D-C6B91ACFF4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9985" y="2025748"/>
            <a:ext cx="5164099" cy="4489433"/>
          </a:xfrm>
          <a:prstGeom prst="rect">
            <a:avLst/>
          </a:prstGeom>
        </p:spPr>
      </p:pic>
      <p:grpSp>
        <p:nvGrpSpPr>
          <p:cNvPr id="44" name="Group 43">
            <a:extLst>
              <a:ext uri="{FF2B5EF4-FFF2-40B4-BE49-F238E27FC236}">
                <a16:creationId xmlns:a16="http://schemas.microsoft.com/office/drawing/2014/main" id="{7078888B-F89A-4797-ACA9-17294D1D90DE}"/>
              </a:ext>
            </a:extLst>
          </p:cNvPr>
          <p:cNvGrpSpPr/>
          <p:nvPr/>
        </p:nvGrpSpPr>
        <p:grpSpPr>
          <a:xfrm>
            <a:off x="21530397" y="-476694"/>
            <a:ext cx="2829678" cy="4457949"/>
            <a:chOff x="8993676" y="1824054"/>
            <a:chExt cx="2829678" cy="4457949"/>
          </a:xfrm>
        </p:grpSpPr>
        <p:sp>
          <p:nvSpPr>
            <p:cNvPr id="45" name="Rectangle: Rounded Corners 44">
              <a:extLst>
                <a:ext uri="{FF2B5EF4-FFF2-40B4-BE49-F238E27FC236}">
                  <a16:creationId xmlns:a16="http://schemas.microsoft.com/office/drawing/2014/main" id="{00DF3754-6C08-4C3A-9C10-CD01F20800C3}"/>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46" name="TextBox 45">
              <a:extLst>
                <a:ext uri="{FF2B5EF4-FFF2-40B4-BE49-F238E27FC236}">
                  <a16:creationId xmlns:a16="http://schemas.microsoft.com/office/drawing/2014/main" id="{9630B8CC-E0FA-4CE9-B197-4844A203A889}"/>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47" name="Picture 46">
              <a:extLst>
                <a:ext uri="{FF2B5EF4-FFF2-40B4-BE49-F238E27FC236}">
                  <a16:creationId xmlns:a16="http://schemas.microsoft.com/office/drawing/2014/main" id="{139E7EA1-D601-4911-B2A1-527ADB49F4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48" name="Group 47">
            <a:extLst>
              <a:ext uri="{FF2B5EF4-FFF2-40B4-BE49-F238E27FC236}">
                <a16:creationId xmlns:a16="http://schemas.microsoft.com/office/drawing/2014/main" id="{D19FC34B-BB5E-4A6F-B41D-CCA9FB768EAB}"/>
              </a:ext>
            </a:extLst>
          </p:cNvPr>
          <p:cNvGrpSpPr/>
          <p:nvPr/>
        </p:nvGrpSpPr>
        <p:grpSpPr>
          <a:xfrm>
            <a:off x="18439524" y="-463267"/>
            <a:ext cx="3337956" cy="4457949"/>
            <a:chOff x="5902803" y="1837481"/>
            <a:chExt cx="3337956" cy="4457949"/>
          </a:xfrm>
        </p:grpSpPr>
        <p:sp>
          <p:nvSpPr>
            <p:cNvPr id="49" name="Rectangle: Rounded Corners 48">
              <a:extLst>
                <a:ext uri="{FF2B5EF4-FFF2-40B4-BE49-F238E27FC236}">
                  <a16:creationId xmlns:a16="http://schemas.microsoft.com/office/drawing/2014/main" id="{30A28B77-7425-4839-82DD-21FD87E2F4D5}"/>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0" name="Group 49">
              <a:extLst>
                <a:ext uri="{FF2B5EF4-FFF2-40B4-BE49-F238E27FC236}">
                  <a16:creationId xmlns:a16="http://schemas.microsoft.com/office/drawing/2014/main" id="{05B48E7D-2BA9-4804-9512-AB61E463BF86}"/>
                </a:ext>
              </a:extLst>
            </p:cNvPr>
            <p:cNvGrpSpPr/>
            <p:nvPr/>
          </p:nvGrpSpPr>
          <p:grpSpPr>
            <a:xfrm>
              <a:off x="5902803" y="2010543"/>
              <a:ext cx="3337956" cy="3588870"/>
              <a:chOff x="5902803" y="2010543"/>
              <a:chExt cx="3337956" cy="3588870"/>
            </a:xfrm>
          </p:grpSpPr>
          <p:sp>
            <p:nvSpPr>
              <p:cNvPr id="51" name="TextBox 50">
                <a:extLst>
                  <a:ext uri="{FF2B5EF4-FFF2-40B4-BE49-F238E27FC236}">
                    <a16:creationId xmlns:a16="http://schemas.microsoft.com/office/drawing/2014/main" id="{4F7B6481-BEE3-4AB7-892B-4160170FB71C}"/>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52" name="Picture 51">
                <a:extLst>
                  <a:ext uri="{FF2B5EF4-FFF2-40B4-BE49-F238E27FC236}">
                    <a16:creationId xmlns:a16="http://schemas.microsoft.com/office/drawing/2014/main" id="{98FF7BAA-5E63-476A-ADCE-49C8AD4FAF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53" name="Straight Connector 52">
            <a:extLst>
              <a:ext uri="{FF2B5EF4-FFF2-40B4-BE49-F238E27FC236}">
                <a16:creationId xmlns:a16="http://schemas.microsoft.com/office/drawing/2014/main" id="{864D8964-CEEF-484D-83C4-35AF3DB1A9B0}"/>
              </a:ext>
            </a:extLst>
          </p:cNvPr>
          <p:cNvCxnSpPr/>
          <p:nvPr/>
        </p:nvCxnSpPr>
        <p:spPr>
          <a:xfrm>
            <a:off x="-24805338" y="10097863"/>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6A5B54DB-16AD-484A-81D3-8F886FC66508}"/>
              </a:ext>
            </a:extLst>
          </p:cNvPr>
          <p:cNvCxnSpPr/>
          <p:nvPr/>
        </p:nvCxnSpPr>
        <p:spPr>
          <a:xfrm>
            <a:off x="-18864326" y="10116058"/>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4E606907-1B29-4634-A1A0-5C052A4EAF5C}"/>
              </a:ext>
            </a:extLst>
          </p:cNvPr>
          <p:cNvCxnSpPr/>
          <p:nvPr/>
        </p:nvCxnSpPr>
        <p:spPr>
          <a:xfrm>
            <a:off x="-15937053" y="10102034"/>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56" name="Straight Connector 55">
            <a:extLst>
              <a:ext uri="{FF2B5EF4-FFF2-40B4-BE49-F238E27FC236}">
                <a16:creationId xmlns:a16="http://schemas.microsoft.com/office/drawing/2014/main" id="{ACA17554-5B27-4E09-9D94-BECA3023F90A}"/>
              </a:ext>
            </a:extLst>
          </p:cNvPr>
          <p:cNvCxnSpPr/>
          <p:nvPr/>
        </p:nvCxnSpPr>
        <p:spPr>
          <a:xfrm>
            <a:off x="-21819122" y="10107220"/>
            <a:ext cx="1209962" cy="0"/>
          </a:xfrm>
          <a:prstGeom prst="line">
            <a:avLst/>
          </a:prstGeom>
        </p:spPr>
        <p:style>
          <a:lnRef idx="2">
            <a:schemeClr val="dk1"/>
          </a:lnRef>
          <a:fillRef idx="0">
            <a:schemeClr val="dk1"/>
          </a:fillRef>
          <a:effectRef idx="1">
            <a:schemeClr val="dk1"/>
          </a:effectRef>
          <a:fontRef idx="minor">
            <a:schemeClr val="tx1"/>
          </a:fontRef>
        </p:style>
      </p:cxnSp>
      <p:grpSp>
        <p:nvGrpSpPr>
          <p:cNvPr id="57" name="Group 56">
            <a:extLst>
              <a:ext uri="{FF2B5EF4-FFF2-40B4-BE49-F238E27FC236}">
                <a16:creationId xmlns:a16="http://schemas.microsoft.com/office/drawing/2014/main" id="{7292A372-CB5E-4218-A520-0E5AF5ED9380}"/>
              </a:ext>
            </a:extLst>
          </p:cNvPr>
          <p:cNvGrpSpPr/>
          <p:nvPr/>
        </p:nvGrpSpPr>
        <p:grpSpPr>
          <a:xfrm>
            <a:off x="-6056984" y="-463267"/>
            <a:ext cx="2536992" cy="4457949"/>
            <a:chOff x="368646" y="1824054"/>
            <a:chExt cx="2536992" cy="4457949"/>
          </a:xfrm>
        </p:grpSpPr>
        <p:sp>
          <p:nvSpPr>
            <p:cNvPr id="58" name="Rectangle: Rounded Corners 57">
              <a:extLst>
                <a:ext uri="{FF2B5EF4-FFF2-40B4-BE49-F238E27FC236}">
                  <a16:creationId xmlns:a16="http://schemas.microsoft.com/office/drawing/2014/main" id="{2D03CE5E-0F96-4CC4-AF93-F6C99ED9B51D}"/>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9" name="TextBox 58">
              <a:extLst>
                <a:ext uri="{FF2B5EF4-FFF2-40B4-BE49-F238E27FC236}">
                  <a16:creationId xmlns:a16="http://schemas.microsoft.com/office/drawing/2014/main" id="{1BF09EE7-2291-4C0C-963B-96EC9D95086E}"/>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60" name="Picture 59">
              <a:extLst>
                <a:ext uri="{FF2B5EF4-FFF2-40B4-BE49-F238E27FC236}">
                  <a16:creationId xmlns:a16="http://schemas.microsoft.com/office/drawing/2014/main" id="{D7CED277-A878-4CCD-A5CD-DF0F2C4040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spTree>
    <p:extLst>
      <p:ext uri="{BB962C8B-B14F-4D97-AF65-F5344CB8AC3E}">
        <p14:creationId xmlns:p14="http://schemas.microsoft.com/office/powerpoint/2010/main" val="3264906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2" name="Group 31">
            <a:extLst>
              <a:ext uri="{FF2B5EF4-FFF2-40B4-BE49-F238E27FC236}">
                <a16:creationId xmlns:a16="http://schemas.microsoft.com/office/drawing/2014/main" id="{63B53CDF-3159-42E6-86A5-9AF0295F7AD0}"/>
              </a:ext>
            </a:extLst>
          </p:cNvPr>
          <p:cNvGrpSpPr/>
          <p:nvPr/>
        </p:nvGrpSpPr>
        <p:grpSpPr>
          <a:xfrm>
            <a:off x="-1919211" y="-383137"/>
            <a:ext cx="15280440" cy="8161734"/>
            <a:chOff x="-532088" y="-773215"/>
            <a:chExt cx="15280440" cy="8161734"/>
          </a:xfrm>
        </p:grpSpPr>
        <p:grpSp>
          <p:nvGrpSpPr>
            <p:cNvPr id="33" name="Group 32">
              <a:extLst>
                <a:ext uri="{FF2B5EF4-FFF2-40B4-BE49-F238E27FC236}">
                  <a16:creationId xmlns:a16="http://schemas.microsoft.com/office/drawing/2014/main" id="{7A3E24F6-8108-460E-8B96-62ED8D81C6F6}"/>
                </a:ext>
              </a:extLst>
            </p:cNvPr>
            <p:cNvGrpSpPr/>
            <p:nvPr/>
          </p:nvGrpSpPr>
          <p:grpSpPr>
            <a:xfrm>
              <a:off x="3107367" y="-718001"/>
              <a:ext cx="4332681" cy="8106520"/>
              <a:chOff x="3774253" y="-742359"/>
              <a:chExt cx="4332681" cy="8106520"/>
            </a:xfrm>
            <a:noFill/>
          </p:grpSpPr>
          <p:sp>
            <p:nvSpPr>
              <p:cNvPr id="74" name="TextBox 73">
                <a:extLst>
                  <a:ext uri="{FF2B5EF4-FFF2-40B4-BE49-F238E27FC236}">
                    <a16:creationId xmlns:a16="http://schemas.microsoft.com/office/drawing/2014/main" id="{8723AE28-C514-48B5-9B43-BCF093C329EF}"/>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5" name="TextBox 74">
                <a:extLst>
                  <a:ext uri="{FF2B5EF4-FFF2-40B4-BE49-F238E27FC236}">
                    <a16:creationId xmlns:a16="http://schemas.microsoft.com/office/drawing/2014/main" id="{DD205A4D-6E23-473F-B08D-59AEF244A87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6" name="TextBox 75">
                <a:extLst>
                  <a:ext uri="{FF2B5EF4-FFF2-40B4-BE49-F238E27FC236}">
                    <a16:creationId xmlns:a16="http://schemas.microsoft.com/office/drawing/2014/main" id="{A07BB430-D526-4467-B47D-C7F24C39C523}"/>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7" name="TextBox 76">
                <a:extLst>
                  <a:ext uri="{FF2B5EF4-FFF2-40B4-BE49-F238E27FC236}">
                    <a16:creationId xmlns:a16="http://schemas.microsoft.com/office/drawing/2014/main" id="{1C881A9F-327E-42D1-A3DB-E01DFAC9D224}"/>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8" name="TextBox 77">
                <a:extLst>
                  <a:ext uri="{FF2B5EF4-FFF2-40B4-BE49-F238E27FC236}">
                    <a16:creationId xmlns:a16="http://schemas.microsoft.com/office/drawing/2014/main" id="{4B6FB00F-6055-4362-8A15-4DA496F57D5A}"/>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9" name="TextBox 78">
                <a:extLst>
                  <a:ext uri="{FF2B5EF4-FFF2-40B4-BE49-F238E27FC236}">
                    <a16:creationId xmlns:a16="http://schemas.microsoft.com/office/drawing/2014/main" id="{9473421B-EC92-4EB7-8CA9-1D303DDCDD7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0" name="TextBox 79">
                <a:extLst>
                  <a:ext uri="{FF2B5EF4-FFF2-40B4-BE49-F238E27FC236}">
                    <a16:creationId xmlns:a16="http://schemas.microsoft.com/office/drawing/2014/main" id="{2FCD203C-E7F7-451B-A73D-889865C80D18}"/>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1" name="TextBox 80">
                <a:extLst>
                  <a:ext uri="{FF2B5EF4-FFF2-40B4-BE49-F238E27FC236}">
                    <a16:creationId xmlns:a16="http://schemas.microsoft.com/office/drawing/2014/main" id="{4DB233B5-1A69-43F5-B8FD-599CFBCD5FB2}"/>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2" name="TextBox 81">
                <a:extLst>
                  <a:ext uri="{FF2B5EF4-FFF2-40B4-BE49-F238E27FC236}">
                    <a16:creationId xmlns:a16="http://schemas.microsoft.com/office/drawing/2014/main" id="{FF2DC41F-A557-4C17-9FD4-4CA18AA293FC}"/>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3" name="TextBox 82">
                <a:extLst>
                  <a:ext uri="{FF2B5EF4-FFF2-40B4-BE49-F238E27FC236}">
                    <a16:creationId xmlns:a16="http://schemas.microsoft.com/office/drawing/2014/main" id="{6D36836C-4DBE-4704-8480-699464AA90F7}"/>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84" name="TextBox 83">
                <a:extLst>
                  <a:ext uri="{FF2B5EF4-FFF2-40B4-BE49-F238E27FC236}">
                    <a16:creationId xmlns:a16="http://schemas.microsoft.com/office/drawing/2014/main" id="{EE1C608E-5957-4955-A142-A1D77C242917}"/>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4" name="Group 33">
              <a:extLst>
                <a:ext uri="{FF2B5EF4-FFF2-40B4-BE49-F238E27FC236}">
                  <a16:creationId xmlns:a16="http://schemas.microsoft.com/office/drawing/2014/main" id="{7F15855E-3BC6-40FA-879C-4AA00E06543F}"/>
                </a:ext>
              </a:extLst>
            </p:cNvPr>
            <p:cNvGrpSpPr/>
            <p:nvPr/>
          </p:nvGrpSpPr>
          <p:grpSpPr>
            <a:xfrm>
              <a:off x="-532088" y="-718001"/>
              <a:ext cx="4332681" cy="8106520"/>
              <a:chOff x="3774253" y="-742359"/>
              <a:chExt cx="4332681" cy="8106520"/>
            </a:xfrm>
            <a:noFill/>
          </p:grpSpPr>
          <p:sp>
            <p:nvSpPr>
              <p:cNvPr id="63" name="TextBox 62">
                <a:extLst>
                  <a:ext uri="{FF2B5EF4-FFF2-40B4-BE49-F238E27FC236}">
                    <a16:creationId xmlns:a16="http://schemas.microsoft.com/office/drawing/2014/main" id="{E5EA75F8-4ADB-4DBB-AD72-5E65B867D74B}"/>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4" name="TextBox 63">
                <a:extLst>
                  <a:ext uri="{FF2B5EF4-FFF2-40B4-BE49-F238E27FC236}">
                    <a16:creationId xmlns:a16="http://schemas.microsoft.com/office/drawing/2014/main" id="{C1C9F6E5-3AA1-4E29-B4A4-B9379F1FE470}"/>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5" name="TextBox 64">
                <a:extLst>
                  <a:ext uri="{FF2B5EF4-FFF2-40B4-BE49-F238E27FC236}">
                    <a16:creationId xmlns:a16="http://schemas.microsoft.com/office/drawing/2014/main" id="{B33DB91E-EB13-456C-9802-D9DC967B78C8}"/>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6" name="TextBox 65">
                <a:extLst>
                  <a:ext uri="{FF2B5EF4-FFF2-40B4-BE49-F238E27FC236}">
                    <a16:creationId xmlns:a16="http://schemas.microsoft.com/office/drawing/2014/main" id="{EC1F2587-ADC8-45D6-A00B-62D7737F0A2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7" name="TextBox 66">
                <a:extLst>
                  <a:ext uri="{FF2B5EF4-FFF2-40B4-BE49-F238E27FC236}">
                    <a16:creationId xmlns:a16="http://schemas.microsoft.com/office/drawing/2014/main" id="{09C9424E-0F76-43BE-B590-3AA9CFE39806}"/>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8" name="TextBox 67">
                <a:extLst>
                  <a:ext uri="{FF2B5EF4-FFF2-40B4-BE49-F238E27FC236}">
                    <a16:creationId xmlns:a16="http://schemas.microsoft.com/office/drawing/2014/main" id="{A6F8EB4D-222E-4F13-A3B3-948BB056E4CC}"/>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9" name="TextBox 68">
                <a:extLst>
                  <a:ext uri="{FF2B5EF4-FFF2-40B4-BE49-F238E27FC236}">
                    <a16:creationId xmlns:a16="http://schemas.microsoft.com/office/drawing/2014/main" id="{899E9919-AAA7-4713-93E6-81228D4C788F}"/>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0" name="TextBox 69">
                <a:extLst>
                  <a:ext uri="{FF2B5EF4-FFF2-40B4-BE49-F238E27FC236}">
                    <a16:creationId xmlns:a16="http://schemas.microsoft.com/office/drawing/2014/main" id="{BE667DA5-196F-4BEC-B16D-D313A61D7AEF}"/>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1" name="TextBox 70">
                <a:extLst>
                  <a:ext uri="{FF2B5EF4-FFF2-40B4-BE49-F238E27FC236}">
                    <a16:creationId xmlns:a16="http://schemas.microsoft.com/office/drawing/2014/main" id="{304B8BBD-3EEE-4737-AC02-86F966AA0A9D}"/>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2" name="TextBox 71">
                <a:extLst>
                  <a:ext uri="{FF2B5EF4-FFF2-40B4-BE49-F238E27FC236}">
                    <a16:creationId xmlns:a16="http://schemas.microsoft.com/office/drawing/2014/main" id="{39CE08ED-1C09-444D-85F9-1DCE9A549CCD}"/>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73" name="TextBox 72">
                <a:extLst>
                  <a:ext uri="{FF2B5EF4-FFF2-40B4-BE49-F238E27FC236}">
                    <a16:creationId xmlns:a16="http://schemas.microsoft.com/office/drawing/2014/main" id="{0B664375-57FF-4B98-99DB-0AE2853600E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5" name="Group 34">
              <a:extLst>
                <a:ext uri="{FF2B5EF4-FFF2-40B4-BE49-F238E27FC236}">
                  <a16:creationId xmlns:a16="http://schemas.microsoft.com/office/drawing/2014/main" id="{4A453F97-AC1B-49F8-BAFA-32581F00BB49}"/>
                </a:ext>
              </a:extLst>
            </p:cNvPr>
            <p:cNvGrpSpPr/>
            <p:nvPr/>
          </p:nvGrpSpPr>
          <p:grpSpPr>
            <a:xfrm>
              <a:off x="6782266" y="-773215"/>
              <a:ext cx="4332681" cy="8106520"/>
              <a:chOff x="3774253" y="-742359"/>
              <a:chExt cx="4332681" cy="8106520"/>
            </a:xfrm>
            <a:noFill/>
          </p:grpSpPr>
          <p:sp>
            <p:nvSpPr>
              <p:cNvPr id="52" name="TextBox 51">
                <a:extLst>
                  <a:ext uri="{FF2B5EF4-FFF2-40B4-BE49-F238E27FC236}">
                    <a16:creationId xmlns:a16="http://schemas.microsoft.com/office/drawing/2014/main" id="{BFEBBA84-7808-4013-9003-6FD9A133325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3" name="TextBox 52">
                <a:extLst>
                  <a:ext uri="{FF2B5EF4-FFF2-40B4-BE49-F238E27FC236}">
                    <a16:creationId xmlns:a16="http://schemas.microsoft.com/office/drawing/2014/main" id="{9FB1DD63-DF0F-44DF-BE54-598E84B2BBF4}"/>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4" name="TextBox 53">
                <a:extLst>
                  <a:ext uri="{FF2B5EF4-FFF2-40B4-BE49-F238E27FC236}">
                    <a16:creationId xmlns:a16="http://schemas.microsoft.com/office/drawing/2014/main" id="{B6E96A7A-FA04-46D4-97D9-B749D19EA627}"/>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5" name="TextBox 54">
                <a:extLst>
                  <a:ext uri="{FF2B5EF4-FFF2-40B4-BE49-F238E27FC236}">
                    <a16:creationId xmlns:a16="http://schemas.microsoft.com/office/drawing/2014/main" id="{65BCC46E-DBD7-4961-88EE-87540F5824FD}"/>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6" name="TextBox 55">
                <a:extLst>
                  <a:ext uri="{FF2B5EF4-FFF2-40B4-BE49-F238E27FC236}">
                    <a16:creationId xmlns:a16="http://schemas.microsoft.com/office/drawing/2014/main" id="{6EF466C8-E394-477A-9EBD-974A29A1E58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7" name="TextBox 56">
                <a:extLst>
                  <a:ext uri="{FF2B5EF4-FFF2-40B4-BE49-F238E27FC236}">
                    <a16:creationId xmlns:a16="http://schemas.microsoft.com/office/drawing/2014/main" id="{A7B0C501-7014-466C-BC09-F3E96E3D7378}"/>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8" name="TextBox 57">
                <a:extLst>
                  <a:ext uri="{FF2B5EF4-FFF2-40B4-BE49-F238E27FC236}">
                    <a16:creationId xmlns:a16="http://schemas.microsoft.com/office/drawing/2014/main" id="{AD93C5D2-7E12-4539-B816-12B084B862AB}"/>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9" name="TextBox 58">
                <a:extLst>
                  <a:ext uri="{FF2B5EF4-FFF2-40B4-BE49-F238E27FC236}">
                    <a16:creationId xmlns:a16="http://schemas.microsoft.com/office/drawing/2014/main" id="{F8A41ABA-61F1-4D71-91B3-6718A5EAAA06}"/>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0" name="TextBox 59">
                <a:extLst>
                  <a:ext uri="{FF2B5EF4-FFF2-40B4-BE49-F238E27FC236}">
                    <a16:creationId xmlns:a16="http://schemas.microsoft.com/office/drawing/2014/main" id="{C668FBBB-6E7E-437E-B879-664A75AAD916}"/>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1" name="TextBox 60">
                <a:extLst>
                  <a:ext uri="{FF2B5EF4-FFF2-40B4-BE49-F238E27FC236}">
                    <a16:creationId xmlns:a16="http://schemas.microsoft.com/office/drawing/2014/main" id="{9F8A7FB4-35EF-4DEB-82E3-8235F0C56099}"/>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62" name="TextBox 61">
                <a:extLst>
                  <a:ext uri="{FF2B5EF4-FFF2-40B4-BE49-F238E27FC236}">
                    <a16:creationId xmlns:a16="http://schemas.microsoft.com/office/drawing/2014/main" id="{3A690EB8-62D5-437B-A330-3C84D5BD7AF4}"/>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36" name="Group 35">
              <a:extLst>
                <a:ext uri="{FF2B5EF4-FFF2-40B4-BE49-F238E27FC236}">
                  <a16:creationId xmlns:a16="http://schemas.microsoft.com/office/drawing/2014/main" id="{D38AF539-4CFE-4AC6-913A-F9911CC13854}"/>
                </a:ext>
              </a:extLst>
            </p:cNvPr>
            <p:cNvGrpSpPr/>
            <p:nvPr/>
          </p:nvGrpSpPr>
          <p:grpSpPr>
            <a:xfrm>
              <a:off x="10415671" y="-773215"/>
              <a:ext cx="4332681" cy="8106520"/>
              <a:chOff x="3774253" y="-742359"/>
              <a:chExt cx="4332681" cy="8106520"/>
            </a:xfrm>
            <a:noFill/>
          </p:grpSpPr>
          <p:sp>
            <p:nvSpPr>
              <p:cNvPr id="37" name="TextBox 36">
                <a:extLst>
                  <a:ext uri="{FF2B5EF4-FFF2-40B4-BE49-F238E27FC236}">
                    <a16:creationId xmlns:a16="http://schemas.microsoft.com/office/drawing/2014/main" id="{319F678C-FA7A-4CCF-9283-54D9C763836D}"/>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39" name="TextBox 38">
                <a:extLst>
                  <a:ext uri="{FF2B5EF4-FFF2-40B4-BE49-F238E27FC236}">
                    <a16:creationId xmlns:a16="http://schemas.microsoft.com/office/drawing/2014/main" id="{788DC2C2-2CBF-4382-A42A-93B4318F1FD8}"/>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0" name="TextBox 39">
                <a:extLst>
                  <a:ext uri="{FF2B5EF4-FFF2-40B4-BE49-F238E27FC236}">
                    <a16:creationId xmlns:a16="http://schemas.microsoft.com/office/drawing/2014/main" id="{409070F4-43D3-475B-8B8B-75BE0D406B34}"/>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1" name="TextBox 40">
                <a:extLst>
                  <a:ext uri="{FF2B5EF4-FFF2-40B4-BE49-F238E27FC236}">
                    <a16:creationId xmlns:a16="http://schemas.microsoft.com/office/drawing/2014/main" id="{737F64D6-7302-4B3D-A572-F57CC2AFDBDE}"/>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2" name="TextBox 41">
                <a:extLst>
                  <a:ext uri="{FF2B5EF4-FFF2-40B4-BE49-F238E27FC236}">
                    <a16:creationId xmlns:a16="http://schemas.microsoft.com/office/drawing/2014/main" id="{E1F702C1-6BDE-4BDA-B63B-7BF34922ED93}"/>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4" name="TextBox 43">
                <a:extLst>
                  <a:ext uri="{FF2B5EF4-FFF2-40B4-BE49-F238E27FC236}">
                    <a16:creationId xmlns:a16="http://schemas.microsoft.com/office/drawing/2014/main" id="{2076DF60-9B4C-4DAF-8BC2-997159D69D07}"/>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5" name="TextBox 44">
                <a:extLst>
                  <a:ext uri="{FF2B5EF4-FFF2-40B4-BE49-F238E27FC236}">
                    <a16:creationId xmlns:a16="http://schemas.microsoft.com/office/drawing/2014/main" id="{DC956FB0-EC72-4700-AAC5-7CA8B7BDE24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6" name="TextBox 45">
                <a:extLst>
                  <a:ext uri="{FF2B5EF4-FFF2-40B4-BE49-F238E27FC236}">
                    <a16:creationId xmlns:a16="http://schemas.microsoft.com/office/drawing/2014/main" id="{F3FEF5DC-6530-448F-8F09-317155636760}"/>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7" name="TextBox 46">
                <a:extLst>
                  <a:ext uri="{FF2B5EF4-FFF2-40B4-BE49-F238E27FC236}">
                    <a16:creationId xmlns:a16="http://schemas.microsoft.com/office/drawing/2014/main" id="{12A5D26F-C174-40CB-A981-1AEF123D597A}"/>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49" name="TextBox 48">
                <a:extLst>
                  <a:ext uri="{FF2B5EF4-FFF2-40B4-BE49-F238E27FC236}">
                    <a16:creationId xmlns:a16="http://schemas.microsoft.com/office/drawing/2014/main" id="{648A164C-422A-4B67-91F1-C68CB5DB559E}"/>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51" name="TextBox 50">
                <a:extLst>
                  <a:ext uri="{FF2B5EF4-FFF2-40B4-BE49-F238E27FC236}">
                    <a16:creationId xmlns:a16="http://schemas.microsoft.com/office/drawing/2014/main" id="{B52685DF-0EFD-4392-A5A5-DCC427A65515}"/>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grpSp>
        <p:nvGrpSpPr>
          <p:cNvPr id="8" name="Group 7">
            <a:extLst>
              <a:ext uri="{FF2B5EF4-FFF2-40B4-BE49-F238E27FC236}">
                <a16:creationId xmlns:a16="http://schemas.microsoft.com/office/drawing/2014/main" id="{FE9B5DB8-7490-4C9D-A699-0BA565BA4C81}"/>
              </a:ext>
            </a:extLst>
          </p:cNvPr>
          <p:cNvGrpSpPr/>
          <p:nvPr/>
        </p:nvGrpSpPr>
        <p:grpSpPr>
          <a:xfrm>
            <a:off x="5902803" y="1837481"/>
            <a:ext cx="3337956" cy="4457949"/>
            <a:chOff x="5902803" y="1837481"/>
            <a:chExt cx="3337956" cy="4457949"/>
          </a:xfrm>
        </p:grpSpPr>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grpSp>
          <p:nvGrpSpPr>
            <p:cNvPr id="5" name="Group 4">
              <a:extLst>
                <a:ext uri="{FF2B5EF4-FFF2-40B4-BE49-F238E27FC236}">
                  <a16:creationId xmlns:a16="http://schemas.microsoft.com/office/drawing/2014/main" id="{4E4BB41A-04B4-4D9A-911E-E604120D31F2}"/>
                </a:ext>
              </a:extLst>
            </p:cNvPr>
            <p:cNvGrpSpPr/>
            <p:nvPr/>
          </p:nvGrpSpPr>
          <p:grpSpPr>
            <a:xfrm>
              <a:off x="5902803" y="2010543"/>
              <a:ext cx="3337956" cy="3588870"/>
              <a:chOff x="5902803" y="2010543"/>
              <a:chExt cx="3337956" cy="3588870"/>
            </a:xfrm>
          </p:grpSpPr>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grpSp>
      </p:grpSp>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31" name="TextBox 30">
            <a:extLst>
              <a:ext uri="{FF2B5EF4-FFF2-40B4-BE49-F238E27FC236}">
                <a16:creationId xmlns:a16="http://schemas.microsoft.com/office/drawing/2014/main" id="{E8CE1E89-55CE-4FD4-A66A-5E0D6A5CBF37}"/>
              </a:ext>
            </a:extLst>
          </p:cNvPr>
          <p:cNvSpPr txBox="1"/>
          <p:nvPr/>
        </p:nvSpPr>
        <p:spPr>
          <a:xfrm>
            <a:off x="-6492302" y="1453013"/>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menu,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42277622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C2E8892-12E6-4AF8-9C5C-A661EBBF45EE}"/>
              </a:ext>
            </a:extLst>
          </p:cNvPr>
          <p:cNvSpPr/>
          <p:nvPr/>
        </p:nvSpPr>
        <p:spPr>
          <a:xfrm>
            <a:off x="0" y="0"/>
            <a:ext cx="12192000" cy="6858000"/>
          </a:xfrm>
          <a:prstGeom prst="rect">
            <a:avLst/>
          </a:prstGeom>
          <a:solidFill>
            <a:srgbClr val="0156ED"/>
          </a:solidFill>
          <a:ln>
            <a:noFill/>
          </a:ln>
          <a:effectLst>
            <a:innerShdw blurRad="114300">
              <a:schemeClr val="bg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82" name="Group 181">
            <a:extLst>
              <a:ext uri="{FF2B5EF4-FFF2-40B4-BE49-F238E27FC236}">
                <a16:creationId xmlns:a16="http://schemas.microsoft.com/office/drawing/2014/main" id="{0D7F89B3-8CE7-46DE-BFC9-5D95AC945914}"/>
              </a:ext>
            </a:extLst>
          </p:cNvPr>
          <p:cNvGrpSpPr/>
          <p:nvPr/>
        </p:nvGrpSpPr>
        <p:grpSpPr>
          <a:xfrm>
            <a:off x="-1919211" y="-383137"/>
            <a:ext cx="15280440" cy="8161734"/>
            <a:chOff x="-532088" y="-773215"/>
            <a:chExt cx="15280440" cy="8161734"/>
          </a:xfrm>
        </p:grpSpPr>
        <p:grpSp>
          <p:nvGrpSpPr>
            <p:cNvPr id="183" name="Group 182">
              <a:extLst>
                <a:ext uri="{FF2B5EF4-FFF2-40B4-BE49-F238E27FC236}">
                  <a16:creationId xmlns:a16="http://schemas.microsoft.com/office/drawing/2014/main" id="{A5C4B8EE-6BB7-4A96-8ECF-BFBE559CDBFB}"/>
                </a:ext>
              </a:extLst>
            </p:cNvPr>
            <p:cNvGrpSpPr/>
            <p:nvPr/>
          </p:nvGrpSpPr>
          <p:grpSpPr>
            <a:xfrm>
              <a:off x="3107367" y="-718001"/>
              <a:ext cx="4332681" cy="8106520"/>
              <a:chOff x="3774253" y="-742359"/>
              <a:chExt cx="4332681" cy="8106520"/>
            </a:xfrm>
            <a:noFill/>
          </p:grpSpPr>
          <p:sp>
            <p:nvSpPr>
              <p:cNvPr id="220" name="TextBox 219">
                <a:extLst>
                  <a:ext uri="{FF2B5EF4-FFF2-40B4-BE49-F238E27FC236}">
                    <a16:creationId xmlns:a16="http://schemas.microsoft.com/office/drawing/2014/main" id="{727C463D-0556-43F7-AC29-F63494D53F75}"/>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1" name="TextBox 220">
                <a:extLst>
                  <a:ext uri="{FF2B5EF4-FFF2-40B4-BE49-F238E27FC236}">
                    <a16:creationId xmlns:a16="http://schemas.microsoft.com/office/drawing/2014/main" id="{E997EDD9-A159-4B72-9EB3-AB42618500E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2" name="TextBox 221">
                <a:extLst>
                  <a:ext uri="{FF2B5EF4-FFF2-40B4-BE49-F238E27FC236}">
                    <a16:creationId xmlns:a16="http://schemas.microsoft.com/office/drawing/2014/main" id="{40575873-562C-487C-A56A-DEDBA5679025}"/>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3" name="TextBox 222">
                <a:extLst>
                  <a:ext uri="{FF2B5EF4-FFF2-40B4-BE49-F238E27FC236}">
                    <a16:creationId xmlns:a16="http://schemas.microsoft.com/office/drawing/2014/main" id="{3EFC2DA5-6B5D-456B-9803-0FEB60717E35}"/>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4" name="TextBox 223">
                <a:extLst>
                  <a:ext uri="{FF2B5EF4-FFF2-40B4-BE49-F238E27FC236}">
                    <a16:creationId xmlns:a16="http://schemas.microsoft.com/office/drawing/2014/main" id="{A53532F6-3A34-4E9B-A24B-D9860AE012DD}"/>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5" name="TextBox 224">
                <a:extLst>
                  <a:ext uri="{FF2B5EF4-FFF2-40B4-BE49-F238E27FC236}">
                    <a16:creationId xmlns:a16="http://schemas.microsoft.com/office/drawing/2014/main" id="{19BD326F-1E2C-4B23-BF6B-7AF2C4AB7516}"/>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6" name="TextBox 225">
                <a:extLst>
                  <a:ext uri="{FF2B5EF4-FFF2-40B4-BE49-F238E27FC236}">
                    <a16:creationId xmlns:a16="http://schemas.microsoft.com/office/drawing/2014/main" id="{F2652F2E-D89E-4628-9776-D31D8FAB6C50}"/>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7" name="TextBox 226">
                <a:extLst>
                  <a:ext uri="{FF2B5EF4-FFF2-40B4-BE49-F238E27FC236}">
                    <a16:creationId xmlns:a16="http://schemas.microsoft.com/office/drawing/2014/main" id="{BA45AF49-9ED1-48C9-BEE1-A5ACB844DF0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8" name="TextBox 227">
                <a:extLst>
                  <a:ext uri="{FF2B5EF4-FFF2-40B4-BE49-F238E27FC236}">
                    <a16:creationId xmlns:a16="http://schemas.microsoft.com/office/drawing/2014/main" id="{07228F9F-768C-4F7B-8F92-3C1FEE03FC59}"/>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29" name="TextBox 228">
                <a:extLst>
                  <a:ext uri="{FF2B5EF4-FFF2-40B4-BE49-F238E27FC236}">
                    <a16:creationId xmlns:a16="http://schemas.microsoft.com/office/drawing/2014/main" id="{43EDD49B-18E5-4605-8227-8C5FA1AF041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30" name="TextBox 229">
                <a:extLst>
                  <a:ext uri="{FF2B5EF4-FFF2-40B4-BE49-F238E27FC236}">
                    <a16:creationId xmlns:a16="http://schemas.microsoft.com/office/drawing/2014/main" id="{60E3BDB8-DF43-4C2D-8B97-2109F9665F6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4" name="Group 183">
              <a:extLst>
                <a:ext uri="{FF2B5EF4-FFF2-40B4-BE49-F238E27FC236}">
                  <a16:creationId xmlns:a16="http://schemas.microsoft.com/office/drawing/2014/main" id="{DE648D69-DABD-4542-9C83-07369825A78D}"/>
                </a:ext>
              </a:extLst>
            </p:cNvPr>
            <p:cNvGrpSpPr/>
            <p:nvPr/>
          </p:nvGrpSpPr>
          <p:grpSpPr>
            <a:xfrm>
              <a:off x="-532088" y="-718001"/>
              <a:ext cx="4332681" cy="8106520"/>
              <a:chOff x="3774253" y="-742359"/>
              <a:chExt cx="4332681" cy="8106520"/>
            </a:xfrm>
            <a:noFill/>
          </p:grpSpPr>
          <p:sp>
            <p:nvSpPr>
              <p:cNvPr id="209" name="TextBox 208">
                <a:extLst>
                  <a:ext uri="{FF2B5EF4-FFF2-40B4-BE49-F238E27FC236}">
                    <a16:creationId xmlns:a16="http://schemas.microsoft.com/office/drawing/2014/main" id="{E51BE148-DE91-47A9-8FF9-7658857FA348}"/>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0" name="TextBox 209">
                <a:extLst>
                  <a:ext uri="{FF2B5EF4-FFF2-40B4-BE49-F238E27FC236}">
                    <a16:creationId xmlns:a16="http://schemas.microsoft.com/office/drawing/2014/main" id="{622CA64B-F557-4912-A51F-55B9FEA82FAA}"/>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1" name="TextBox 210">
                <a:extLst>
                  <a:ext uri="{FF2B5EF4-FFF2-40B4-BE49-F238E27FC236}">
                    <a16:creationId xmlns:a16="http://schemas.microsoft.com/office/drawing/2014/main" id="{19244677-8DB1-416B-963F-E5AAA4626D2D}"/>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2" name="TextBox 211">
                <a:extLst>
                  <a:ext uri="{FF2B5EF4-FFF2-40B4-BE49-F238E27FC236}">
                    <a16:creationId xmlns:a16="http://schemas.microsoft.com/office/drawing/2014/main" id="{D5682931-4B42-4903-8D55-22B0C30285C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3" name="TextBox 212">
                <a:extLst>
                  <a:ext uri="{FF2B5EF4-FFF2-40B4-BE49-F238E27FC236}">
                    <a16:creationId xmlns:a16="http://schemas.microsoft.com/office/drawing/2014/main" id="{845213BB-BA4A-4A01-A765-8DE8DB72CC4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4" name="TextBox 213">
                <a:extLst>
                  <a:ext uri="{FF2B5EF4-FFF2-40B4-BE49-F238E27FC236}">
                    <a16:creationId xmlns:a16="http://schemas.microsoft.com/office/drawing/2014/main" id="{86B9B9D7-AE40-4E87-9945-D3A983392FEA}"/>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5" name="TextBox 214">
                <a:extLst>
                  <a:ext uri="{FF2B5EF4-FFF2-40B4-BE49-F238E27FC236}">
                    <a16:creationId xmlns:a16="http://schemas.microsoft.com/office/drawing/2014/main" id="{053D4636-40C4-40A8-9DD6-0CDF328CCB12}"/>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6" name="TextBox 215">
                <a:extLst>
                  <a:ext uri="{FF2B5EF4-FFF2-40B4-BE49-F238E27FC236}">
                    <a16:creationId xmlns:a16="http://schemas.microsoft.com/office/drawing/2014/main" id="{CCC6948E-54DD-42DD-9702-F5B866764A9D}"/>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7" name="TextBox 216">
                <a:extLst>
                  <a:ext uri="{FF2B5EF4-FFF2-40B4-BE49-F238E27FC236}">
                    <a16:creationId xmlns:a16="http://schemas.microsoft.com/office/drawing/2014/main" id="{B0204BCA-2874-495E-84BB-197506BDBFBB}"/>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8" name="TextBox 217">
                <a:extLst>
                  <a:ext uri="{FF2B5EF4-FFF2-40B4-BE49-F238E27FC236}">
                    <a16:creationId xmlns:a16="http://schemas.microsoft.com/office/drawing/2014/main" id="{EAC4993C-84DA-472A-B989-0AB972D7498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19" name="TextBox 218">
                <a:extLst>
                  <a:ext uri="{FF2B5EF4-FFF2-40B4-BE49-F238E27FC236}">
                    <a16:creationId xmlns:a16="http://schemas.microsoft.com/office/drawing/2014/main" id="{41985FA2-2830-4B10-801C-B67EBEDC2D22}"/>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5" name="Group 184">
              <a:extLst>
                <a:ext uri="{FF2B5EF4-FFF2-40B4-BE49-F238E27FC236}">
                  <a16:creationId xmlns:a16="http://schemas.microsoft.com/office/drawing/2014/main" id="{D692EDC8-3D35-43DA-930F-27370CD51AF8}"/>
                </a:ext>
              </a:extLst>
            </p:cNvPr>
            <p:cNvGrpSpPr/>
            <p:nvPr/>
          </p:nvGrpSpPr>
          <p:grpSpPr>
            <a:xfrm>
              <a:off x="6782266" y="-773215"/>
              <a:ext cx="4332681" cy="8106520"/>
              <a:chOff x="3774253" y="-742359"/>
              <a:chExt cx="4332681" cy="8106520"/>
            </a:xfrm>
            <a:noFill/>
          </p:grpSpPr>
          <p:sp>
            <p:nvSpPr>
              <p:cNvPr id="198" name="TextBox 197">
                <a:extLst>
                  <a:ext uri="{FF2B5EF4-FFF2-40B4-BE49-F238E27FC236}">
                    <a16:creationId xmlns:a16="http://schemas.microsoft.com/office/drawing/2014/main" id="{25BD49EA-1C36-430E-8689-C47F95123C6E}"/>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9" name="TextBox 198">
                <a:extLst>
                  <a:ext uri="{FF2B5EF4-FFF2-40B4-BE49-F238E27FC236}">
                    <a16:creationId xmlns:a16="http://schemas.microsoft.com/office/drawing/2014/main" id="{12997816-C828-4FCD-8CC0-B5A1E06B7575}"/>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0" name="TextBox 199">
                <a:extLst>
                  <a:ext uri="{FF2B5EF4-FFF2-40B4-BE49-F238E27FC236}">
                    <a16:creationId xmlns:a16="http://schemas.microsoft.com/office/drawing/2014/main" id="{EF095B80-31A3-4F83-A288-BFFF58D061DA}"/>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1" name="TextBox 200">
                <a:extLst>
                  <a:ext uri="{FF2B5EF4-FFF2-40B4-BE49-F238E27FC236}">
                    <a16:creationId xmlns:a16="http://schemas.microsoft.com/office/drawing/2014/main" id="{055C8169-6D6C-4539-B6FF-CBA678498B40}"/>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2" name="TextBox 201">
                <a:extLst>
                  <a:ext uri="{FF2B5EF4-FFF2-40B4-BE49-F238E27FC236}">
                    <a16:creationId xmlns:a16="http://schemas.microsoft.com/office/drawing/2014/main" id="{87FAF44E-D077-4C56-B3DB-1156755437B2}"/>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3" name="TextBox 202">
                <a:extLst>
                  <a:ext uri="{FF2B5EF4-FFF2-40B4-BE49-F238E27FC236}">
                    <a16:creationId xmlns:a16="http://schemas.microsoft.com/office/drawing/2014/main" id="{E59416E1-59C9-47ED-8E79-4E7805B824DB}"/>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4" name="TextBox 203">
                <a:extLst>
                  <a:ext uri="{FF2B5EF4-FFF2-40B4-BE49-F238E27FC236}">
                    <a16:creationId xmlns:a16="http://schemas.microsoft.com/office/drawing/2014/main" id="{F1D1E2E2-A2F6-4592-8EC0-B310C80F6FD5}"/>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5" name="TextBox 204">
                <a:extLst>
                  <a:ext uri="{FF2B5EF4-FFF2-40B4-BE49-F238E27FC236}">
                    <a16:creationId xmlns:a16="http://schemas.microsoft.com/office/drawing/2014/main" id="{6DFAD867-1F61-4EB9-9049-AB5F6E204EF3}"/>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6" name="TextBox 205">
                <a:extLst>
                  <a:ext uri="{FF2B5EF4-FFF2-40B4-BE49-F238E27FC236}">
                    <a16:creationId xmlns:a16="http://schemas.microsoft.com/office/drawing/2014/main" id="{81B2A7AB-83DA-4E24-BB16-26B50D5C1AA1}"/>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7" name="TextBox 206">
                <a:extLst>
                  <a:ext uri="{FF2B5EF4-FFF2-40B4-BE49-F238E27FC236}">
                    <a16:creationId xmlns:a16="http://schemas.microsoft.com/office/drawing/2014/main" id="{FE360782-DA42-46C2-8D7A-27304D304F0A}"/>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208" name="TextBox 207">
                <a:extLst>
                  <a:ext uri="{FF2B5EF4-FFF2-40B4-BE49-F238E27FC236}">
                    <a16:creationId xmlns:a16="http://schemas.microsoft.com/office/drawing/2014/main" id="{203FE441-F787-41A0-A550-26A41B584CC8}"/>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nvGrpSpPr>
            <p:cNvPr id="186" name="Group 185">
              <a:extLst>
                <a:ext uri="{FF2B5EF4-FFF2-40B4-BE49-F238E27FC236}">
                  <a16:creationId xmlns:a16="http://schemas.microsoft.com/office/drawing/2014/main" id="{2324F81F-109F-4ACD-976C-375E08D0B80A}"/>
                </a:ext>
              </a:extLst>
            </p:cNvPr>
            <p:cNvGrpSpPr/>
            <p:nvPr/>
          </p:nvGrpSpPr>
          <p:grpSpPr>
            <a:xfrm>
              <a:off x="10415671" y="-773215"/>
              <a:ext cx="4332681" cy="8106520"/>
              <a:chOff x="3774253" y="-742359"/>
              <a:chExt cx="4332681" cy="8106520"/>
            </a:xfrm>
            <a:noFill/>
          </p:grpSpPr>
          <p:sp>
            <p:nvSpPr>
              <p:cNvPr id="187" name="TextBox 186">
                <a:extLst>
                  <a:ext uri="{FF2B5EF4-FFF2-40B4-BE49-F238E27FC236}">
                    <a16:creationId xmlns:a16="http://schemas.microsoft.com/office/drawing/2014/main" id="{2C07ACC2-D458-4262-A1DA-B11415492453}"/>
                  </a:ext>
                </a:extLst>
              </p:cNvPr>
              <p:cNvSpPr txBox="1"/>
              <p:nvPr/>
            </p:nvSpPr>
            <p:spPr>
              <a:xfrm>
                <a:off x="3807914" y="-31331"/>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8" name="TextBox 187">
                <a:extLst>
                  <a:ext uri="{FF2B5EF4-FFF2-40B4-BE49-F238E27FC236}">
                    <a16:creationId xmlns:a16="http://schemas.microsoft.com/office/drawing/2014/main" id="{221D13CF-4BB0-419A-B533-48160F05A8B7}"/>
                  </a:ext>
                </a:extLst>
              </p:cNvPr>
              <p:cNvSpPr txBox="1"/>
              <p:nvPr/>
            </p:nvSpPr>
            <p:spPr>
              <a:xfrm>
                <a:off x="3807912" y="65272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89" name="TextBox 188">
                <a:extLst>
                  <a:ext uri="{FF2B5EF4-FFF2-40B4-BE49-F238E27FC236}">
                    <a16:creationId xmlns:a16="http://schemas.microsoft.com/office/drawing/2014/main" id="{57D4D842-3ADD-4C94-B90B-7CF848CEFE5B}"/>
                  </a:ext>
                </a:extLst>
              </p:cNvPr>
              <p:cNvSpPr txBox="1"/>
              <p:nvPr/>
            </p:nvSpPr>
            <p:spPr>
              <a:xfrm>
                <a:off x="3778649" y="136081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0" name="TextBox 189">
                <a:extLst>
                  <a:ext uri="{FF2B5EF4-FFF2-40B4-BE49-F238E27FC236}">
                    <a16:creationId xmlns:a16="http://schemas.microsoft.com/office/drawing/2014/main" id="{25963D82-5D5B-49B8-915B-852B51281A3A}"/>
                  </a:ext>
                </a:extLst>
              </p:cNvPr>
              <p:cNvSpPr txBox="1"/>
              <p:nvPr/>
            </p:nvSpPr>
            <p:spPr>
              <a:xfrm>
                <a:off x="3774253" y="205535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1" name="TextBox 190">
                <a:extLst>
                  <a:ext uri="{FF2B5EF4-FFF2-40B4-BE49-F238E27FC236}">
                    <a16:creationId xmlns:a16="http://schemas.microsoft.com/office/drawing/2014/main" id="{6DBCD0B8-34D1-4772-8CD1-EE866A205EE8}"/>
                  </a:ext>
                </a:extLst>
              </p:cNvPr>
              <p:cNvSpPr txBox="1"/>
              <p:nvPr/>
            </p:nvSpPr>
            <p:spPr>
              <a:xfrm>
                <a:off x="3807911" y="2769594"/>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2" name="TextBox 191">
                <a:extLst>
                  <a:ext uri="{FF2B5EF4-FFF2-40B4-BE49-F238E27FC236}">
                    <a16:creationId xmlns:a16="http://schemas.microsoft.com/office/drawing/2014/main" id="{4B826F5A-8E43-4DF9-B97F-50E98E4E173E}"/>
                  </a:ext>
                </a:extLst>
              </p:cNvPr>
              <p:cNvSpPr txBox="1"/>
              <p:nvPr/>
            </p:nvSpPr>
            <p:spPr>
              <a:xfrm>
                <a:off x="3871902" y="4154166"/>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3" name="TextBox 192">
                <a:extLst>
                  <a:ext uri="{FF2B5EF4-FFF2-40B4-BE49-F238E27FC236}">
                    <a16:creationId xmlns:a16="http://schemas.microsoft.com/office/drawing/2014/main" id="{87E95069-5588-497D-A5AA-1F4E8B494303}"/>
                  </a:ext>
                </a:extLst>
              </p:cNvPr>
              <p:cNvSpPr txBox="1"/>
              <p:nvPr/>
            </p:nvSpPr>
            <p:spPr>
              <a:xfrm>
                <a:off x="3860204" y="346669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4" name="TextBox 193">
                <a:extLst>
                  <a:ext uri="{FF2B5EF4-FFF2-40B4-BE49-F238E27FC236}">
                    <a16:creationId xmlns:a16="http://schemas.microsoft.com/office/drawing/2014/main" id="{D34EF81C-A0F7-43CB-9A29-29BC96872851}"/>
                  </a:ext>
                </a:extLst>
              </p:cNvPr>
              <p:cNvSpPr txBox="1"/>
              <p:nvPr/>
            </p:nvSpPr>
            <p:spPr>
              <a:xfrm>
                <a:off x="3807913" y="-742359"/>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5" name="TextBox 194">
                <a:extLst>
                  <a:ext uri="{FF2B5EF4-FFF2-40B4-BE49-F238E27FC236}">
                    <a16:creationId xmlns:a16="http://schemas.microsoft.com/office/drawing/2014/main" id="{C2449F9B-8655-45EE-AB0A-0DAE50E64EC5}"/>
                  </a:ext>
                </a:extLst>
              </p:cNvPr>
              <p:cNvSpPr txBox="1"/>
              <p:nvPr/>
            </p:nvSpPr>
            <p:spPr>
              <a:xfrm>
                <a:off x="3928027" y="5501015"/>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6" name="TextBox 195">
                <a:extLst>
                  <a:ext uri="{FF2B5EF4-FFF2-40B4-BE49-F238E27FC236}">
                    <a16:creationId xmlns:a16="http://schemas.microsoft.com/office/drawing/2014/main" id="{8ABECFC3-DCDD-463B-B746-1E42747E571C}"/>
                  </a:ext>
                </a:extLst>
              </p:cNvPr>
              <p:cNvSpPr txBox="1"/>
              <p:nvPr/>
            </p:nvSpPr>
            <p:spPr>
              <a:xfrm>
                <a:off x="3916329" y="4813548"/>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sp>
            <p:nvSpPr>
              <p:cNvPr id="197" name="TextBox 196">
                <a:extLst>
                  <a:ext uri="{FF2B5EF4-FFF2-40B4-BE49-F238E27FC236}">
                    <a16:creationId xmlns:a16="http://schemas.microsoft.com/office/drawing/2014/main" id="{E03698E0-8672-4027-9CD4-8987190C76C1}"/>
                  </a:ext>
                </a:extLst>
              </p:cNvPr>
              <p:cNvSpPr txBox="1"/>
              <p:nvPr/>
            </p:nvSpPr>
            <p:spPr>
              <a:xfrm>
                <a:off x="3916329" y="6163832"/>
                <a:ext cx="4178907" cy="1200329"/>
              </a:xfrm>
              <a:prstGeom prst="rect">
                <a:avLst/>
              </a:prstGeom>
              <a:grpFill/>
              <a:effectLst>
                <a:outerShdw blurRad="50800" dist="76200" dir="4080000" algn="t" rotWithShape="0">
                  <a:prstClr val="black">
                    <a:alpha val="40000"/>
                  </a:prstClr>
                </a:outerShdw>
                <a:reflection blurRad="6350" stA="50000" endA="300" endPos="53000" dir="5400000" sy="-100000" algn="bl" rotWithShape="0"/>
              </a:effectLst>
            </p:spPr>
            <p:txBody>
              <a:bodyPr wrap="square" rtlCol="0">
                <a:spAutoFit/>
              </a:bodyPr>
              <a:lstStyle/>
              <a:p>
                <a:pPr algn="ctr"/>
                <a:r>
                  <a:rPr lang="en-US" sz="7200" spc="300" dirty="0">
                    <a:solidFill>
                      <a:schemeClr val="bg1">
                        <a:alpha val="8000"/>
                      </a:schemeClr>
                    </a:solidFill>
                    <a:latin typeface="Coolvetica Rg" panose="020B0603030602020004" pitchFamily="34" charset="0"/>
                  </a:rPr>
                  <a:t>eat</a:t>
                </a:r>
                <a:r>
                  <a:rPr lang="en-US" sz="7200" spc="300" dirty="0">
                    <a:solidFill>
                      <a:srgbClr val="FFFF00">
                        <a:alpha val="8000"/>
                      </a:srgbClr>
                    </a:solidFill>
                    <a:latin typeface="Coolvetica Rg" panose="020B0603030602020004" pitchFamily="34" charset="0"/>
                  </a:rPr>
                  <a:t>ables</a:t>
                </a:r>
              </a:p>
            </p:txBody>
          </p:sp>
        </p:grpSp>
      </p:grpSp>
      <p:sp>
        <p:nvSpPr>
          <p:cNvPr id="2" name="TextBox 1">
            <a:extLst>
              <a:ext uri="{FF2B5EF4-FFF2-40B4-BE49-F238E27FC236}">
                <a16:creationId xmlns:a16="http://schemas.microsoft.com/office/drawing/2014/main" id="{B60848EA-B8C1-49FF-A271-E2258A67EFE3}"/>
              </a:ext>
            </a:extLst>
          </p:cNvPr>
          <p:cNvSpPr txBox="1"/>
          <p:nvPr/>
        </p:nvSpPr>
        <p:spPr>
          <a:xfrm>
            <a:off x="4216564" y="0"/>
            <a:ext cx="3758872" cy="1015663"/>
          </a:xfrm>
          <a:prstGeom prst="rect">
            <a:avLst/>
          </a:prstGeom>
          <a:noFill/>
          <a:effectLst>
            <a:outerShdw blurRad="50800" dist="76200" dir="4080000" algn="t" rotWithShape="0">
              <a:prstClr val="black">
                <a:alpha val="40000"/>
              </a:prstClr>
            </a:outerShdw>
          </a:effectLst>
        </p:spPr>
        <p:txBody>
          <a:bodyPr wrap="square" rtlCol="0">
            <a:spAutoFit/>
          </a:bodyPr>
          <a:lstStyle/>
          <a:p>
            <a:pPr algn="ctr"/>
            <a:r>
              <a:rPr lang="en-US" sz="6000" dirty="0">
                <a:solidFill>
                  <a:schemeClr val="bg1"/>
                </a:solidFill>
                <a:latin typeface="Coolvetica Rg" panose="020B0603030602020004" pitchFamily="34" charset="0"/>
              </a:rPr>
              <a:t>eat</a:t>
            </a:r>
            <a:r>
              <a:rPr lang="en-US" sz="6000" dirty="0">
                <a:solidFill>
                  <a:srgbClr val="FFFF00"/>
                </a:solidFill>
                <a:latin typeface="Coolvetica Rg" panose="020B0603030602020004" pitchFamily="34" charset="0"/>
              </a:rPr>
              <a:t>ables</a:t>
            </a:r>
          </a:p>
        </p:txBody>
      </p:sp>
      <p:sp>
        <p:nvSpPr>
          <p:cNvPr id="20" name="TextBox 19">
            <a:extLst>
              <a:ext uri="{FF2B5EF4-FFF2-40B4-BE49-F238E27FC236}">
                <a16:creationId xmlns:a16="http://schemas.microsoft.com/office/drawing/2014/main" id="{E6BA3EAF-32D6-4FDF-9B4D-7F019D110DF8}"/>
              </a:ext>
            </a:extLst>
          </p:cNvPr>
          <p:cNvSpPr txBox="1"/>
          <p:nvPr/>
        </p:nvSpPr>
        <p:spPr>
          <a:xfrm>
            <a:off x="13393014" y="5272121"/>
            <a:ext cx="3683000" cy="1384995"/>
          </a:xfrm>
          <a:prstGeom prst="rect">
            <a:avLst/>
          </a:prstGeom>
          <a:noFill/>
        </p:spPr>
        <p:txBody>
          <a:bodyPr wrap="square" rtlCol="0">
            <a:spAutoFit/>
          </a:bodyPr>
          <a:lstStyle/>
          <a:p>
            <a:r>
              <a:rPr lang="en-US" sz="2800" dirty="0">
                <a:solidFill>
                  <a:schemeClr val="bg1"/>
                </a:solidFill>
                <a:latin typeface="Bahnschrift SemiBold Condensed" panose="020B0502040204020203" pitchFamily="34" charset="0"/>
                <a:cs typeface="Poppins SemiBold" panose="00000700000000000000" pitchFamily="2" charset="0"/>
              </a:rPr>
              <a:t>204682 – Ashwin K.V</a:t>
            </a:r>
          </a:p>
          <a:p>
            <a:r>
              <a:rPr lang="en-US" sz="2800" dirty="0">
                <a:solidFill>
                  <a:schemeClr val="bg1"/>
                </a:solidFill>
                <a:latin typeface="Bahnschrift SemiBold Condensed" panose="020B0502040204020203" pitchFamily="34" charset="0"/>
                <a:cs typeface="Poppins SemiBold" panose="00000700000000000000" pitchFamily="2" charset="0"/>
              </a:rPr>
              <a:t>204683 – Darshan Dinesh M.P</a:t>
            </a:r>
          </a:p>
          <a:p>
            <a:r>
              <a:rPr lang="en-US" sz="2800" dirty="0">
                <a:solidFill>
                  <a:schemeClr val="bg1"/>
                </a:solidFill>
                <a:latin typeface="Bahnschrift SemiBold Condensed" panose="020B0502040204020203" pitchFamily="34" charset="0"/>
                <a:cs typeface="Poppins SemiBold" panose="00000700000000000000" pitchFamily="2" charset="0"/>
              </a:rPr>
              <a:t>204684 – </a:t>
            </a:r>
            <a:r>
              <a:rPr lang="en-US" sz="2800" dirty="0" err="1">
                <a:solidFill>
                  <a:schemeClr val="bg1"/>
                </a:solidFill>
                <a:latin typeface="Bahnschrift SemiBold Condensed" panose="020B0502040204020203" pitchFamily="34" charset="0"/>
                <a:cs typeface="Poppins SemiBold" panose="00000700000000000000" pitchFamily="2" charset="0"/>
              </a:rPr>
              <a:t>Delbin</a:t>
            </a:r>
            <a:r>
              <a:rPr lang="en-US" sz="2800" dirty="0">
                <a:solidFill>
                  <a:schemeClr val="bg1"/>
                </a:solidFill>
                <a:latin typeface="Bahnschrift SemiBold Condensed" panose="020B0502040204020203" pitchFamily="34" charset="0"/>
                <a:cs typeface="Poppins SemiBold" panose="00000700000000000000" pitchFamily="2" charset="0"/>
              </a:rPr>
              <a:t> George</a:t>
            </a:r>
            <a:endParaRPr lang="en-IN" sz="2800" dirty="0">
              <a:solidFill>
                <a:schemeClr val="bg1"/>
              </a:solidFill>
              <a:latin typeface="Bahnschrift SemiBold Condensed" panose="020B0502040204020203" pitchFamily="34" charset="0"/>
              <a:cs typeface="Poppins SemiBold" panose="00000700000000000000" pitchFamily="2" charset="0"/>
            </a:endParaRPr>
          </a:p>
        </p:txBody>
      </p:sp>
      <p:grpSp>
        <p:nvGrpSpPr>
          <p:cNvPr id="3" name="Group 2">
            <a:extLst>
              <a:ext uri="{FF2B5EF4-FFF2-40B4-BE49-F238E27FC236}">
                <a16:creationId xmlns:a16="http://schemas.microsoft.com/office/drawing/2014/main" id="{BDDCD688-BD9B-489D-AA96-2A4C146F10BD}"/>
              </a:ext>
            </a:extLst>
          </p:cNvPr>
          <p:cNvGrpSpPr/>
          <p:nvPr/>
        </p:nvGrpSpPr>
        <p:grpSpPr>
          <a:xfrm>
            <a:off x="368646" y="1824054"/>
            <a:ext cx="2536992" cy="4457949"/>
            <a:chOff x="368646" y="1824054"/>
            <a:chExt cx="2536992" cy="4457949"/>
          </a:xfrm>
        </p:grpSpPr>
        <p:sp>
          <p:nvSpPr>
            <p:cNvPr id="4" name="Rectangle: Rounded Corners 3">
              <a:extLst>
                <a:ext uri="{FF2B5EF4-FFF2-40B4-BE49-F238E27FC236}">
                  <a16:creationId xmlns:a16="http://schemas.microsoft.com/office/drawing/2014/main" id="{A2FAFBF6-CFF3-4861-9D3B-B8ECE027B484}"/>
                </a:ext>
              </a:extLst>
            </p:cNvPr>
            <p:cNvSpPr/>
            <p:nvPr/>
          </p:nvSpPr>
          <p:spPr>
            <a:xfrm>
              <a:off x="447164"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TextBox 13">
              <a:extLst>
                <a:ext uri="{FF2B5EF4-FFF2-40B4-BE49-F238E27FC236}">
                  <a16:creationId xmlns:a16="http://schemas.microsoft.com/office/drawing/2014/main" id="{58147F1C-76CE-4DBC-B598-F04773B4F327}"/>
                </a:ext>
              </a:extLst>
            </p:cNvPr>
            <p:cNvSpPr txBox="1"/>
            <p:nvPr/>
          </p:nvSpPr>
          <p:spPr>
            <a:xfrm>
              <a:off x="679697" y="1998494"/>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INTRODUCTION</a:t>
              </a:r>
            </a:p>
          </p:txBody>
        </p:sp>
        <p:pic>
          <p:nvPicPr>
            <p:cNvPr id="9" name="Picture 8">
              <a:extLst>
                <a:ext uri="{FF2B5EF4-FFF2-40B4-BE49-F238E27FC236}">
                  <a16:creationId xmlns:a16="http://schemas.microsoft.com/office/drawing/2014/main" id="{EF8BCFEC-0B48-488C-A221-43FF73829C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646" y="2937677"/>
              <a:ext cx="2497152" cy="2497152"/>
            </a:xfrm>
            <a:prstGeom prst="rect">
              <a:avLst/>
            </a:prstGeom>
          </p:spPr>
        </p:pic>
      </p:grpSp>
      <p:grpSp>
        <p:nvGrpSpPr>
          <p:cNvPr id="7" name="Group 6">
            <a:extLst>
              <a:ext uri="{FF2B5EF4-FFF2-40B4-BE49-F238E27FC236}">
                <a16:creationId xmlns:a16="http://schemas.microsoft.com/office/drawing/2014/main" id="{E069A0EE-3A35-4F6A-B8EB-D8E2A1FBDA22}"/>
              </a:ext>
            </a:extLst>
          </p:cNvPr>
          <p:cNvGrpSpPr/>
          <p:nvPr/>
        </p:nvGrpSpPr>
        <p:grpSpPr>
          <a:xfrm>
            <a:off x="8993676" y="1824054"/>
            <a:ext cx="2829678" cy="4457949"/>
            <a:chOff x="8993676" y="1824054"/>
            <a:chExt cx="2829678" cy="4457949"/>
          </a:xfrm>
        </p:grpSpPr>
        <p:sp>
          <p:nvSpPr>
            <p:cNvPr id="17" name="Rectangle: Rounded Corners 16">
              <a:extLst>
                <a:ext uri="{FF2B5EF4-FFF2-40B4-BE49-F238E27FC236}">
                  <a16:creationId xmlns:a16="http://schemas.microsoft.com/office/drawing/2014/main" id="{0DA062EF-BD14-469A-927F-648AFE941FAA}"/>
                </a:ext>
              </a:extLst>
            </p:cNvPr>
            <p:cNvSpPr/>
            <p:nvPr/>
          </p:nvSpPr>
          <p:spPr>
            <a:xfrm>
              <a:off x="9286361" y="1824054"/>
              <a:ext cx="2458474" cy="4457949"/>
            </a:xfrm>
            <a:prstGeom prst="roundRect">
              <a:avLst/>
            </a:prstGeom>
            <a:solidFill>
              <a:schemeClr val="bg1"/>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1" name="TextBox 20">
              <a:extLst>
                <a:ext uri="{FF2B5EF4-FFF2-40B4-BE49-F238E27FC236}">
                  <a16:creationId xmlns:a16="http://schemas.microsoft.com/office/drawing/2014/main" id="{25F561D5-C97D-41CB-858C-B57135728E01}"/>
                </a:ext>
              </a:extLst>
            </p:cNvPr>
            <p:cNvSpPr txBox="1"/>
            <p:nvPr/>
          </p:nvSpPr>
          <p:spPr>
            <a:xfrm>
              <a:off x="9633196" y="1979827"/>
              <a:ext cx="1993409" cy="382371"/>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CONCLUSION </a:t>
              </a:r>
            </a:p>
          </p:txBody>
        </p:sp>
        <p:pic>
          <p:nvPicPr>
            <p:cNvPr id="26" name="Picture 25">
              <a:extLst>
                <a:ext uri="{FF2B5EF4-FFF2-40B4-BE49-F238E27FC236}">
                  <a16:creationId xmlns:a16="http://schemas.microsoft.com/office/drawing/2014/main" id="{4AFEB2FD-0817-4089-AF2A-50B650080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3676" y="2789090"/>
              <a:ext cx="2829678" cy="2829678"/>
            </a:xfrm>
            <a:prstGeom prst="rect">
              <a:avLst/>
            </a:prstGeom>
          </p:spPr>
        </p:pic>
      </p:grpSp>
      <p:sp>
        <p:nvSpPr>
          <p:cNvPr id="16" name="Rectangle: Rounded Corners 15">
            <a:extLst>
              <a:ext uri="{FF2B5EF4-FFF2-40B4-BE49-F238E27FC236}">
                <a16:creationId xmlns:a16="http://schemas.microsoft.com/office/drawing/2014/main" id="{0704350E-2303-4E60-BA2E-EF74032D59ED}"/>
              </a:ext>
            </a:extLst>
          </p:cNvPr>
          <p:cNvSpPr/>
          <p:nvPr/>
        </p:nvSpPr>
        <p:spPr>
          <a:xfrm>
            <a:off x="6339962" y="1837481"/>
            <a:ext cx="2458474" cy="4457949"/>
          </a:xfrm>
          <a:prstGeom prst="roundRect">
            <a:avLst/>
          </a:prstGeom>
          <a:solidFill>
            <a:schemeClr val="bg1"/>
          </a:solidFill>
          <a:ln w="50800">
            <a:solidFill>
              <a:srgbClr val="FF356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9" name="TextBox 18">
            <a:extLst>
              <a:ext uri="{FF2B5EF4-FFF2-40B4-BE49-F238E27FC236}">
                <a16:creationId xmlns:a16="http://schemas.microsoft.com/office/drawing/2014/main" id="{092A0BBD-A5AC-4892-965C-7CB540355CDA}"/>
              </a:ext>
            </a:extLst>
          </p:cNvPr>
          <p:cNvSpPr txBox="1"/>
          <p:nvPr/>
        </p:nvSpPr>
        <p:spPr>
          <a:xfrm>
            <a:off x="6380466" y="2010543"/>
            <a:ext cx="2860293" cy="369332"/>
          </a:xfrm>
          <a:prstGeom prst="rect">
            <a:avLst/>
          </a:prstGeom>
          <a:noFill/>
        </p:spPr>
        <p:txBody>
          <a:bodyPr wrap="square" rtlCol="0">
            <a:spAutoFit/>
          </a:bodyPr>
          <a:lstStyle/>
          <a:p>
            <a:r>
              <a:rPr lang="en-IN" dirty="0">
                <a:latin typeface="Poppins Black" panose="00000A00000000000000" pitchFamily="2" charset="0"/>
                <a:cs typeface="Poppins Black" panose="00000A00000000000000" pitchFamily="2" charset="0"/>
              </a:rPr>
              <a:t>TECHNOLOGY USED</a:t>
            </a:r>
          </a:p>
        </p:txBody>
      </p:sp>
      <p:pic>
        <p:nvPicPr>
          <p:cNvPr id="27" name="Picture 26">
            <a:extLst>
              <a:ext uri="{FF2B5EF4-FFF2-40B4-BE49-F238E27FC236}">
                <a16:creationId xmlns:a16="http://schemas.microsoft.com/office/drawing/2014/main" id="{58B496B0-B4A0-4744-9AE9-9EB087587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2803" y="2362198"/>
            <a:ext cx="3237215" cy="3237215"/>
          </a:xfrm>
          <a:prstGeom prst="rect">
            <a:avLst/>
          </a:prstGeom>
        </p:spPr>
      </p:pic>
      <p:cxnSp>
        <p:nvCxnSpPr>
          <p:cNvPr id="30" name="Straight Connector 29">
            <a:extLst>
              <a:ext uri="{FF2B5EF4-FFF2-40B4-BE49-F238E27FC236}">
                <a16:creationId xmlns:a16="http://schemas.microsoft.com/office/drawing/2014/main" id="{E043C991-54FA-456A-B4CC-D5346BA4B492}"/>
              </a:ext>
            </a:extLst>
          </p:cNvPr>
          <p:cNvCxnSpPr/>
          <p:nvPr/>
        </p:nvCxnSpPr>
        <p:spPr>
          <a:xfrm>
            <a:off x="1071210" y="2361681"/>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4EAA7CA0-69BE-4ABD-9D82-37AB24D77FB8}"/>
              </a:ext>
            </a:extLst>
          </p:cNvPr>
          <p:cNvCxnSpPr/>
          <p:nvPr/>
        </p:nvCxnSpPr>
        <p:spPr>
          <a:xfrm>
            <a:off x="7012222" y="2379876"/>
            <a:ext cx="1209962"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5FC23CB5-7048-407A-8AB3-3BE4CB6881F7}"/>
              </a:ext>
            </a:extLst>
          </p:cNvPr>
          <p:cNvCxnSpPr/>
          <p:nvPr/>
        </p:nvCxnSpPr>
        <p:spPr>
          <a:xfrm>
            <a:off x="9939495" y="2365852"/>
            <a:ext cx="1209962" cy="0"/>
          </a:xfrm>
          <a:prstGeom prst="line">
            <a:avLst/>
          </a:prstGeom>
        </p:spPr>
        <p:style>
          <a:lnRef idx="2">
            <a:schemeClr val="dk1"/>
          </a:lnRef>
          <a:fillRef idx="0">
            <a:schemeClr val="dk1"/>
          </a:fillRef>
          <a:effectRef idx="1">
            <a:schemeClr val="dk1"/>
          </a:effectRef>
          <a:fontRef idx="minor">
            <a:schemeClr val="tx1"/>
          </a:fontRef>
        </p:style>
      </p:cxnSp>
      <p:sp>
        <p:nvSpPr>
          <p:cNvPr id="15" name="Rectangle: Rounded Corners 14">
            <a:extLst>
              <a:ext uri="{FF2B5EF4-FFF2-40B4-BE49-F238E27FC236}">
                <a16:creationId xmlns:a16="http://schemas.microsoft.com/office/drawing/2014/main" id="{F641F614-F8E6-4DA3-9095-E5B1C930E8ED}"/>
              </a:ext>
            </a:extLst>
          </p:cNvPr>
          <p:cNvSpPr/>
          <p:nvPr/>
        </p:nvSpPr>
        <p:spPr>
          <a:xfrm>
            <a:off x="3393563" y="1824054"/>
            <a:ext cx="2458474" cy="4457949"/>
          </a:xfrm>
          <a:prstGeom prst="roundRect">
            <a:avLst/>
          </a:prstGeom>
          <a:solidFill>
            <a:schemeClr val="bg1"/>
          </a:solidFill>
          <a:ln w="50800">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9274130D-F640-43BA-8429-C7E0662CC187}"/>
              </a:ext>
            </a:extLst>
          </p:cNvPr>
          <p:cNvSpPr txBox="1"/>
          <p:nvPr/>
        </p:nvSpPr>
        <p:spPr>
          <a:xfrm>
            <a:off x="3746046" y="1992866"/>
            <a:ext cx="1993409" cy="369332"/>
          </a:xfrm>
          <a:prstGeom prst="rect">
            <a:avLst/>
          </a:prstGeom>
          <a:noFill/>
        </p:spPr>
        <p:txBody>
          <a:bodyPr wrap="square" rtlCol="0">
            <a:spAutoFit/>
          </a:bodyPr>
          <a:lstStyle/>
          <a:p>
            <a:r>
              <a:rPr lang="en-IN" sz="1800" dirty="0">
                <a:latin typeface="Poppins Black" panose="00000A00000000000000" pitchFamily="2" charset="0"/>
                <a:cs typeface="Poppins Black" panose="00000A00000000000000" pitchFamily="2" charset="0"/>
              </a:rPr>
              <a:t>KEY FEATURES</a:t>
            </a:r>
          </a:p>
        </p:txBody>
      </p:sp>
      <p:pic>
        <p:nvPicPr>
          <p:cNvPr id="28" name="Picture 27">
            <a:extLst>
              <a:ext uri="{FF2B5EF4-FFF2-40B4-BE49-F238E27FC236}">
                <a16:creationId xmlns:a16="http://schemas.microsoft.com/office/drawing/2014/main" id="{C1804C5D-99FA-4C7A-9197-67FDDA79BD0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4166" y="2918019"/>
            <a:ext cx="2707872" cy="2354102"/>
          </a:xfrm>
          <a:prstGeom prst="rect">
            <a:avLst/>
          </a:prstGeom>
        </p:spPr>
      </p:pic>
      <p:cxnSp>
        <p:nvCxnSpPr>
          <p:cNvPr id="38" name="Straight Connector 37">
            <a:extLst>
              <a:ext uri="{FF2B5EF4-FFF2-40B4-BE49-F238E27FC236}">
                <a16:creationId xmlns:a16="http://schemas.microsoft.com/office/drawing/2014/main" id="{9C0846CC-8DD1-4FC6-ADDD-332A3EFA3C9B}"/>
              </a:ext>
            </a:extLst>
          </p:cNvPr>
          <p:cNvCxnSpPr/>
          <p:nvPr/>
        </p:nvCxnSpPr>
        <p:spPr>
          <a:xfrm>
            <a:off x="4057426" y="2371038"/>
            <a:ext cx="1209962" cy="0"/>
          </a:xfrm>
          <a:prstGeom prst="line">
            <a:avLst/>
          </a:prstGeom>
        </p:spPr>
        <p:style>
          <a:lnRef idx="2">
            <a:schemeClr val="dk1"/>
          </a:lnRef>
          <a:fillRef idx="0">
            <a:schemeClr val="dk1"/>
          </a:fillRef>
          <a:effectRef idx="1">
            <a:schemeClr val="dk1"/>
          </a:effectRef>
          <a:fontRef idx="minor">
            <a:schemeClr val="tx1"/>
          </a:fontRef>
        </p:style>
      </p:cxnSp>
      <p:sp>
        <p:nvSpPr>
          <p:cNvPr id="50" name="TextBox 49">
            <a:extLst>
              <a:ext uri="{FF2B5EF4-FFF2-40B4-BE49-F238E27FC236}">
                <a16:creationId xmlns:a16="http://schemas.microsoft.com/office/drawing/2014/main" id="{58A5B413-9132-4BB7-BF21-BA97312828D2}"/>
              </a:ext>
            </a:extLst>
          </p:cNvPr>
          <p:cNvSpPr txBox="1"/>
          <p:nvPr/>
        </p:nvSpPr>
        <p:spPr>
          <a:xfrm>
            <a:off x="-7849285" y="1718001"/>
            <a:ext cx="5680791" cy="448943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User reviews and ratings for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Detailed restaurant information, including contact details and address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Personalized favorites list for easy reference</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"Drops" feature for users to upload and share food vlog videos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Restaurant submission feature for users to suggest new restaurants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Admin panel for managing restaurant information and review user submitted suggestions</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Mobile-friendly platform for easy access on-the-go</a:t>
            </a:r>
            <a:endParaRPr lang="en-IN" sz="1600" dirty="0">
              <a:latin typeface="Poppins Medium" panose="00000600000000000000" pitchFamily="2" charset="0"/>
              <a:cs typeface="Poppins Medium" panose="00000600000000000000" pitchFamily="2" charset="0"/>
            </a:endParaRPr>
          </a:p>
        </p:txBody>
      </p:sp>
      <p:sp>
        <p:nvSpPr>
          <p:cNvPr id="29" name="TextBox 28">
            <a:extLst>
              <a:ext uri="{FF2B5EF4-FFF2-40B4-BE49-F238E27FC236}">
                <a16:creationId xmlns:a16="http://schemas.microsoft.com/office/drawing/2014/main" id="{0B9D6E7E-EDB4-4662-98D5-244F39EDD5A0}"/>
              </a:ext>
            </a:extLst>
          </p:cNvPr>
          <p:cNvSpPr txBox="1"/>
          <p:nvPr/>
        </p:nvSpPr>
        <p:spPr>
          <a:xfrm>
            <a:off x="12498299" y="1718001"/>
            <a:ext cx="5588000" cy="301210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Our platform is built using HTML, JavaScript, and Tailwind CSS for the frontend, and PHP and MySQL for the backend. This powerful combination of technologies ensures that our platform is user-friendly, responsive, and efficient.</a:t>
            </a:r>
          </a:p>
          <a:p>
            <a:pPr marL="285750" indent="-285750" algn="just">
              <a:lnSpc>
                <a:spcPct val="150000"/>
              </a:lnSpc>
              <a:buFont typeface="Arial" panose="020B0604020202020204" pitchFamily="34" charset="0"/>
              <a:buChar char="•"/>
            </a:pPr>
            <a:r>
              <a:rPr lang="en-US" sz="1600" dirty="0">
                <a:latin typeface="Poppins Medium" panose="00000600000000000000" pitchFamily="2" charset="0"/>
                <a:cs typeface="Poppins Medium" panose="00000600000000000000" pitchFamily="2" charset="0"/>
              </a:rPr>
              <a:t>We integrated the Geolocation API to retrieve the user's location and provide location-based recommendations.</a:t>
            </a:r>
            <a:endParaRPr lang="en-IN" sz="1600" dirty="0">
              <a:latin typeface="Poppins Medium" panose="00000600000000000000" pitchFamily="2" charset="0"/>
              <a:cs typeface="Poppins Medium" panose="00000600000000000000" pitchFamily="2" charset="0"/>
            </a:endParaRPr>
          </a:p>
        </p:txBody>
      </p:sp>
    </p:spTree>
    <p:extLst>
      <p:ext uri="{BB962C8B-B14F-4D97-AF65-F5344CB8AC3E}">
        <p14:creationId xmlns:p14="http://schemas.microsoft.com/office/powerpoint/2010/main" val="36919306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TotalTime>
  <Words>2198</Words>
  <Application>Microsoft Office PowerPoint</Application>
  <PresentationFormat>Widescreen</PresentationFormat>
  <Paragraphs>835</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Bahnschrift SemiBold Condensed</vt:lpstr>
      <vt:lpstr>Calibri</vt:lpstr>
      <vt:lpstr>Calibri Light</vt:lpstr>
      <vt:lpstr>Coolvetica Rg</vt:lpstr>
      <vt:lpstr>Poppins Black</vt:lpstr>
      <vt:lpstr>Poppins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Ashwin Kv</dc:creator>
  <cp:lastModifiedBy>Ashwin Kv</cp:lastModifiedBy>
  <cp:revision>8</cp:revision>
  <dcterms:created xsi:type="dcterms:W3CDTF">2023-05-10T15:37:17Z</dcterms:created>
  <dcterms:modified xsi:type="dcterms:W3CDTF">2023-05-11T18:33:10Z</dcterms:modified>
</cp:coreProperties>
</file>

<file path=docProps/thumbnail.jpeg>
</file>